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411" r:id="rId3"/>
    <p:sldId id="410" r:id="rId4"/>
    <p:sldId id="412" r:id="rId5"/>
    <p:sldId id="413" r:id="rId6"/>
    <p:sldId id="414" r:id="rId7"/>
    <p:sldId id="415" r:id="rId8"/>
    <p:sldId id="416" r:id="rId9"/>
    <p:sldId id="417" r:id="rId10"/>
    <p:sldId id="418" r:id="rId11"/>
    <p:sldId id="433" r:id="rId12"/>
    <p:sldId id="419" r:id="rId13"/>
    <p:sldId id="423" r:id="rId14"/>
    <p:sldId id="424" r:id="rId15"/>
    <p:sldId id="420" r:id="rId16"/>
    <p:sldId id="421" r:id="rId17"/>
    <p:sldId id="422" r:id="rId18"/>
    <p:sldId id="425" r:id="rId19"/>
    <p:sldId id="426" r:id="rId20"/>
    <p:sldId id="427" r:id="rId21"/>
    <p:sldId id="428" r:id="rId22"/>
    <p:sldId id="429" r:id="rId23"/>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99" d="100"/>
          <a:sy n="99" d="100"/>
        </p:scale>
        <p:origin x="84" y="582"/>
      </p:cViewPr>
      <p:guideLst>
        <p:guide orient="horz" pos="2160"/>
        <p:guide pos="38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7" Type="http://schemas.openxmlformats.org/officeDocument/2006/relationships/tags" Target="tags/tag115.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slideLayouts/_rels/slideLayout1.xml.rels><?xml version="1.0" encoding="UTF-8" standalone="yes"?>
<Relationships xmlns="http://schemas.openxmlformats.org/package/2006/relationships"><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image" Target="../media/image1.png"/><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7" Type="http://schemas.openxmlformats.org/officeDocument/2006/relationships/tags" Target="../tags/tag46.xml"/><Relationship Id="rId6" Type="http://schemas.openxmlformats.org/officeDocument/2006/relationships/tags" Target="../tags/tag45.xml"/><Relationship Id="rId5" Type="http://schemas.openxmlformats.org/officeDocument/2006/relationships/tags" Target="../tags/tag44.xml"/><Relationship Id="rId4" Type="http://schemas.openxmlformats.org/officeDocument/2006/relationships/tags" Target="../tags/tag43.xml"/><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0.xml"/><Relationship Id="rId5" Type="http://schemas.openxmlformats.org/officeDocument/2006/relationships/tags" Target="../tags/tag49.xml"/><Relationship Id="rId4" Type="http://schemas.openxmlformats.org/officeDocument/2006/relationships/tags" Target="../tags/tag48.xml"/><Relationship Id="rId3" Type="http://schemas.openxmlformats.org/officeDocument/2006/relationships/image" Target="../media/image1.png"/><Relationship Id="rId2" Type="http://schemas.openxmlformats.org/officeDocument/2006/relationships/tags" Target="../tags/tag47.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5" Type="http://schemas.openxmlformats.org/officeDocument/2006/relationships/tags" Target="../tags/tag54.xml"/><Relationship Id="rId4" Type="http://schemas.openxmlformats.org/officeDocument/2006/relationships/tags" Target="../tags/tag53.xml"/><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7" Type="http://schemas.openxmlformats.org/officeDocument/2006/relationships/tags" Target="../tags/tag60.xml"/><Relationship Id="rId6" Type="http://schemas.openxmlformats.org/officeDocument/2006/relationships/tags" Target="../tags/tag59.xml"/><Relationship Id="rId5" Type="http://schemas.openxmlformats.org/officeDocument/2006/relationships/tags" Target="../tags/tag58.xml"/><Relationship Id="rId4" Type="http://schemas.openxmlformats.org/officeDocument/2006/relationships/tags" Target="../tags/tag57.xml"/><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6" Type="http://schemas.openxmlformats.org/officeDocument/2006/relationships/tags" Target="../tags/tag65.xml"/><Relationship Id="rId5" Type="http://schemas.openxmlformats.org/officeDocument/2006/relationships/tags" Target="../tags/tag64.xml"/><Relationship Id="rId4" Type="http://schemas.openxmlformats.org/officeDocument/2006/relationships/tags" Target="../tags/tag63.xml"/><Relationship Id="rId3" Type="http://schemas.openxmlformats.org/officeDocument/2006/relationships/tags" Target="../tags/tag62.xml"/><Relationship Id="rId2" Type="http://schemas.openxmlformats.org/officeDocument/2006/relationships/tags" Target="../tags/tag61.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6" Type="http://schemas.openxmlformats.org/officeDocument/2006/relationships/tags" Target="../tags/tag70.xml"/><Relationship Id="rId5" Type="http://schemas.openxmlformats.org/officeDocument/2006/relationships/tags" Target="../tags/tag69.xml"/><Relationship Id="rId4" Type="http://schemas.openxmlformats.org/officeDocument/2006/relationships/tags" Target="../tags/tag68.xml"/><Relationship Id="rId3" Type="http://schemas.openxmlformats.org/officeDocument/2006/relationships/tags" Target="../tags/tag67.xml"/><Relationship Id="rId2" Type="http://schemas.openxmlformats.org/officeDocument/2006/relationships/tags" Target="../tags/tag66.xm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6" Type="http://schemas.openxmlformats.org/officeDocument/2006/relationships/tags" Target="../tags/tag75.xml"/><Relationship Id="rId5" Type="http://schemas.openxmlformats.org/officeDocument/2006/relationships/tags" Target="../tags/tag74.xml"/><Relationship Id="rId4" Type="http://schemas.openxmlformats.org/officeDocument/2006/relationships/tags" Target="../tags/tag73.xml"/><Relationship Id="rId3" Type="http://schemas.openxmlformats.org/officeDocument/2006/relationships/tags" Target="../tags/tag72.xml"/><Relationship Id="rId2" Type="http://schemas.openxmlformats.org/officeDocument/2006/relationships/tags" Target="../tags/tag71.xm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6" Type="http://schemas.openxmlformats.org/officeDocument/2006/relationships/tags" Target="../tags/tag80.xml"/><Relationship Id="rId5" Type="http://schemas.openxmlformats.org/officeDocument/2006/relationships/tags" Target="../tags/tag79.xml"/><Relationship Id="rId4" Type="http://schemas.openxmlformats.org/officeDocument/2006/relationships/tags" Target="../tags/tag78.xml"/><Relationship Id="rId3" Type="http://schemas.openxmlformats.org/officeDocument/2006/relationships/tags" Target="../tags/tag77.xml"/><Relationship Id="rId2" Type="http://schemas.openxmlformats.org/officeDocument/2006/relationships/tags" Target="../tags/tag76.xm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6" Type="http://schemas.openxmlformats.org/officeDocument/2006/relationships/tags" Target="../tags/tag85.xml"/><Relationship Id="rId5" Type="http://schemas.openxmlformats.org/officeDocument/2006/relationships/tags" Target="../tags/tag84.xml"/><Relationship Id="rId4" Type="http://schemas.openxmlformats.org/officeDocument/2006/relationships/tags" Target="../tags/tag83.xml"/><Relationship Id="rId3" Type="http://schemas.openxmlformats.org/officeDocument/2006/relationships/tags" Target="../tags/tag82.xml"/><Relationship Id="rId2" Type="http://schemas.openxmlformats.org/officeDocument/2006/relationships/tags" Target="../tags/tag81.xm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tags" Target="../tags/tag15.xml"/><Relationship Id="rId7" Type="http://schemas.openxmlformats.org/officeDocument/2006/relationships/tags" Target="../tags/tag14.xml"/><Relationship Id="rId6" Type="http://schemas.openxmlformats.org/officeDocument/2006/relationships/tags" Target="../tags/tag13.xml"/><Relationship Id="rId5" Type="http://schemas.openxmlformats.org/officeDocument/2006/relationships/tags" Target="../tags/tag12.xml"/><Relationship Id="rId4" Type="http://schemas.openxmlformats.org/officeDocument/2006/relationships/tags" Target="../tags/tag11.xml"/><Relationship Id="rId3" Type="http://schemas.openxmlformats.org/officeDocument/2006/relationships/image" Target="../media/image1.png"/><Relationship Id="rId2" Type="http://schemas.openxmlformats.org/officeDocument/2006/relationships/tags" Target="../tags/tag10.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 Id="rId3" Type="http://schemas.openxmlformats.org/officeDocument/2006/relationships/image" Target="../media/image2.png"/><Relationship Id="rId2" Type="http://schemas.openxmlformats.org/officeDocument/2006/relationships/tags" Target="../tags/tag24.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0.xml"/><Relationship Id="rId3" Type="http://schemas.openxmlformats.org/officeDocument/2006/relationships/tags" Target="../tags/tag29.xml"/><Relationship Id="rId2" Type="http://schemas.openxmlformats.org/officeDocument/2006/relationships/tags" Target="../tags/tag28.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5" Type="http://schemas.openxmlformats.org/officeDocument/2006/relationships/tags" Target="../tags/tag34.xml"/><Relationship Id="rId4" Type="http://schemas.openxmlformats.org/officeDocument/2006/relationships/tags" Target="../tags/tag33.xml"/><Relationship Id="rId3" Type="http://schemas.openxmlformats.org/officeDocument/2006/relationships/tags" Target="../tags/tag32.xml"/><Relationship Id="rId2" Type="http://schemas.openxmlformats.org/officeDocument/2006/relationships/tags" Target="../tags/tag31.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7" Type="http://schemas.openxmlformats.org/officeDocument/2006/relationships/tags" Target="../tags/tag40.xml"/><Relationship Id="rId6" Type="http://schemas.openxmlformats.org/officeDocument/2006/relationships/tags" Target="../tags/tag39.xml"/><Relationship Id="rId5" Type="http://schemas.openxmlformats.org/officeDocument/2006/relationships/tags" Target="../tags/tag38.xml"/><Relationship Id="rId4" Type="http://schemas.openxmlformats.org/officeDocument/2006/relationships/tags" Target="../tags/tag37.xml"/><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2"/>
        </a:solidFill>
        <a:effectLst/>
      </p:bgPr>
    </p:bg>
    <p:spTree>
      <p:nvGrpSpPr>
        <p:cNvPr id="1" name=""/>
        <p:cNvGrpSpPr/>
        <p:nvPr/>
      </p:nvGrpSpPr>
      <p:grpSpPr>
        <a:xfrm>
          <a:off x="0" y="0"/>
          <a:ext cx="0" cy="0"/>
          <a:chOff x="0" y="0"/>
          <a:chExt cx="0" cy="0"/>
        </a:xfrm>
      </p:grpSpPr>
      <p:pic>
        <p:nvPicPr>
          <p:cNvPr id="2051" name="图片 11"/>
          <p:cNvPicPr>
            <a:picLocks noChangeAspect="1"/>
          </p:cNvPicPr>
          <p:nvPr>
            <p:custDataLst>
              <p:tags r:id="rId2"/>
            </p:custDataLst>
          </p:nvPr>
        </p:nvPicPr>
        <p:blipFill>
          <a:blip r:embed="rId3"/>
          <a:stretch>
            <a:fillRect/>
          </a:stretch>
        </p:blipFill>
        <p:spPr>
          <a:xfrm flipH="1">
            <a:off x="0" y="0"/>
            <a:ext cx="12192000" cy="6858000"/>
          </a:xfrm>
          <a:prstGeom prst="rect">
            <a:avLst/>
          </a:prstGeom>
          <a:noFill/>
          <a:ln w="9525">
            <a:noFill/>
          </a:ln>
        </p:spPr>
      </p:pic>
      <p:cxnSp>
        <p:nvCxnSpPr>
          <p:cNvPr id="11" name="直接连接符 10"/>
          <p:cNvCxnSpPr/>
          <p:nvPr>
            <p:custDataLst>
              <p:tags r:id="rId4"/>
            </p:custDataLst>
          </p:nvPr>
        </p:nvCxnSpPr>
        <p:spPr>
          <a:xfrm flipV="1">
            <a:off x="1346200" y="2725738"/>
            <a:ext cx="4248151" cy="3175"/>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ctrTitle" hasCustomPrompt="1"/>
          </p:nvPr>
        </p:nvSpPr>
        <p:spPr>
          <a:xfrm>
            <a:off x="1240039" y="1386555"/>
            <a:ext cx="6978649" cy="1277606"/>
          </a:xfrm>
        </p:spPr>
        <p:txBody>
          <a:bodyPr lIns="36000" tIns="46800" rIns="90000" bIns="46800" anchor="b" anchorCtr="0">
            <a:normAutofit/>
          </a:bodyPr>
          <a:lstStyle>
            <a:lvl1pPr algn="l">
              <a:defRPr sz="4500" spc="600" baseline="0">
                <a:solidFill>
                  <a:schemeClr val="tx1">
                    <a:lumMod val="85000"/>
                    <a:lumOff val="15000"/>
                  </a:schemeClr>
                </a:solidFill>
                <a:ea typeface="汉仪旗黑-85S" panose="00020600040101010101" pitchFamily="18" charset="-122"/>
              </a:defRPr>
            </a:lvl1pPr>
          </a:lstStyle>
          <a:p>
            <a:pPr fontAlgn="auto"/>
            <a:r>
              <a:rPr lang="zh-CN" altLang="en-US" strike="noStrike" noProof="1" dirty="0"/>
              <a:t>单击此处编辑标题</a:t>
            </a:r>
            <a:endParaRPr lang="zh-CN" altLang="en-US" strike="noStrike" noProof="1" dirty="0"/>
          </a:p>
        </p:txBody>
      </p:sp>
      <p:sp>
        <p:nvSpPr>
          <p:cNvPr id="3" name="副标题 2"/>
          <p:cNvSpPr>
            <a:spLocks noGrp="1"/>
          </p:cNvSpPr>
          <p:nvPr>
            <p:ph type="subTitle" idx="1" hasCustomPrompt="1"/>
          </p:nvPr>
        </p:nvSpPr>
        <p:spPr>
          <a:xfrm>
            <a:off x="1240039" y="2877671"/>
            <a:ext cx="6978649" cy="426720"/>
          </a:xfrm>
        </p:spPr>
        <p:txBody>
          <a:bodyPr lIns="90000" tIns="46800" rIns="90000" bIns="46800">
            <a:normAutofit/>
          </a:bodyPr>
          <a:lstStyle>
            <a:lvl1pPr marL="0" indent="0" algn="l" eaLnBrk="1" fontAlgn="auto" latinLnBrk="0" hangingPunct="1">
              <a:lnSpc>
                <a:spcPct val="100000"/>
              </a:lnSpc>
              <a:buNone/>
              <a:defRPr sz="1800" u="none" strike="noStrike" kern="1200" cap="none" spc="200" normalizeH="0" baseline="0">
                <a:solidFill>
                  <a:schemeClr val="tx1">
                    <a:lumMod val="85000"/>
                    <a:lumOff val="15000"/>
                  </a:schemeClr>
                </a:solidFill>
                <a:uFillTx/>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auto"/>
            <a:r>
              <a:rPr lang="zh-CN" altLang="en-US" strike="noStrike" noProof="1" dirty="0"/>
              <a:t>单击此处编辑副标题</a:t>
            </a:r>
            <a:endParaRPr lang="zh-CN" altLang="en-US" strike="noStrike" noProof="1" dirty="0"/>
          </a:p>
        </p:txBody>
      </p:sp>
      <p:sp>
        <p:nvSpPr>
          <p:cNvPr id="5" name="文本占位符 4"/>
          <p:cNvSpPr>
            <a:spLocks noGrp="1"/>
          </p:cNvSpPr>
          <p:nvPr>
            <p:ph type="body" sz="quarter" idx="13" hasCustomPrompt="1"/>
          </p:nvPr>
        </p:nvSpPr>
        <p:spPr>
          <a:xfrm>
            <a:off x="1240083" y="3392450"/>
            <a:ext cx="1620515" cy="395287"/>
          </a:xfrm>
        </p:spPr>
        <p:txBody>
          <a:bodyPr lIns="90000" tIns="46800" rIns="90000" bIns="46800" anchor="ctr" anchorCtr="0">
            <a:normAutofit/>
          </a:bodyPr>
          <a:lstStyle>
            <a:lvl1pPr marL="0" indent="0">
              <a:buNone/>
              <a:defRPr sz="1350">
                <a:solidFill>
                  <a:schemeClr val="tx1">
                    <a:lumMod val="85000"/>
                    <a:lumOff val="15000"/>
                  </a:schemeClr>
                </a:solidFill>
              </a:defRPr>
            </a:lvl1pPr>
          </a:lstStyle>
          <a:p>
            <a:pPr lvl="0" fontAlgn="auto"/>
            <a:r>
              <a:rPr lang="zh-CN" altLang="en-US" sz="1350" strike="noStrike" noProof="1" dirty="0"/>
              <a:t>汇报人姓名</a:t>
            </a:r>
            <a:endParaRPr lang="zh-CN" altLang="en-US" strike="noStrike" noProof="1" dirty="0"/>
          </a:p>
        </p:txBody>
      </p:sp>
      <p:sp>
        <p:nvSpPr>
          <p:cNvPr id="6" name="文本占位符 5"/>
          <p:cNvSpPr>
            <a:spLocks noGrp="1"/>
          </p:cNvSpPr>
          <p:nvPr>
            <p:ph type="body" sz="quarter" idx="14" hasCustomPrompt="1"/>
          </p:nvPr>
        </p:nvSpPr>
        <p:spPr>
          <a:xfrm>
            <a:off x="2904987" y="3390888"/>
            <a:ext cx="1620000" cy="396000"/>
          </a:xfrm>
        </p:spPr>
        <p:txBody>
          <a:bodyPr lIns="90000" tIns="46800" rIns="90000" bIns="46800" anchor="ctr" anchorCtr="0">
            <a:normAutofit/>
          </a:bodyPr>
          <a:lstStyle>
            <a:lvl1pPr marL="0" indent="0">
              <a:buNone/>
              <a:defRPr sz="1350">
                <a:solidFill>
                  <a:schemeClr val="tx1">
                    <a:lumMod val="85000"/>
                    <a:lumOff val="15000"/>
                  </a:schemeClr>
                </a:solidFill>
              </a:defRPr>
            </a:lvl1pPr>
          </a:lstStyle>
          <a:p>
            <a:pPr lvl="0" fontAlgn="auto"/>
            <a:r>
              <a:rPr lang="zh-CN" altLang="en-US" sz="1350" strike="noStrike" noProof="1" dirty="0"/>
              <a:t>汇报日期</a:t>
            </a:r>
            <a:endParaRPr lang="zh-CN" altLang="en-US" strike="noStrike" noProof="1" dirty="0"/>
          </a:p>
        </p:txBody>
      </p:sp>
      <p:sp>
        <p:nvSpPr>
          <p:cNvPr id="16" name="日期占位符 15"/>
          <p:cNvSpPr>
            <a:spLocks noGrp="1"/>
          </p:cNvSpPr>
          <p:nvPr>
            <p:ph type="dt" sz="half" idx="10"/>
            <p:custDataLst>
              <p:tags r:id="rId5"/>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17" name="页脚占位符 16"/>
          <p:cNvSpPr>
            <a:spLocks noGrp="1"/>
          </p:cNvSpPr>
          <p:nvPr>
            <p:ph type="ftr" sz="quarter" idx="11"/>
            <p:custDataLst>
              <p:tags r:id="rId6"/>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18" name="灯片编号占位符 17"/>
          <p:cNvSpPr>
            <a:spLocks noGrp="1"/>
          </p:cNvSpPr>
          <p:nvPr>
            <p:ph type="sldNum" sz="quarter" idx="12"/>
            <p:custDataLst>
              <p:tags r:id="rId7"/>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outVertical)">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tx2"/>
        </a:solidFill>
        <a:effectLst/>
      </p:bgPr>
    </p:bg>
    <p:spTree>
      <p:nvGrpSpPr>
        <p:cNvPr id="1" name=""/>
        <p:cNvGrpSpPr/>
        <p:nvPr/>
      </p:nvGrpSpPr>
      <p:grpSpPr>
        <a:xfrm>
          <a:off x="0" y="0"/>
          <a:ext cx="0" cy="0"/>
          <a:chOff x="0" y="0"/>
          <a:chExt cx="0" cy="0"/>
        </a:xfrm>
      </p:grpSpPr>
      <p:grpSp>
        <p:nvGrpSpPr>
          <p:cNvPr id="11267" name="组合 19"/>
          <p:cNvGrpSpPr/>
          <p:nvPr/>
        </p:nvGrpSpPr>
        <p:grpSpPr>
          <a:xfrm>
            <a:off x="143933" y="0"/>
            <a:ext cx="11904133" cy="6851650"/>
            <a:chOff x="143698" y="0"/>
            <a:chExt cx="11904604" cy="6852125"/>
          </a:xfrm>
        </p:grpSpPr>
        <p:sp>
          <p:nvSpPr>
            <p:cNvPr id="21" name="矩形 20"/>
            <p:cNvSpPr/>
            <p:nvPr userDrawn="1">
              <p:custDataLst>
                <p:tags r:id="rId2"/>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dirty="0"/>
            </a:p>
          </p:txBody>
        </p:sp>
        <p:sp>
          <p:nvSpPr>
            <p:cNvPr id="22" name="任意多边形: 形状 21"/>
            <p:cNvSpPr/>
            <p:nvPr userDrawn="1">
              <p:custDataLst>
                <p:tags r:id="rId3"/>
              </p:custDataLst>
            </p:nvPr>
          </p:nvSpPr>
          <p:spPr>
            <a:xfrm>
              <a:off x="11171697" y="0"/>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sp>
          <p:nvSpPr>
            <p:cNvPr id="23" name="任意多边形: 形状 22"/>
            <p:cNvSpPr/>
            <p:nvPr userDrawn="1">
              <p:custDataLst>
                <p:tags r:id="rId4"/>
              </p:custDataLst>
            </p:nvPr>
          </p:nvSpPr>
          <p:spPr>
            <a:xfrm>
              <a:off x="143698" y="6349833"/>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grpSp>
      <p:sp>
        <p:nvSpPr>
          <p:cNvPr id="7" name="内容占位符 6"/>
          <p:cNvSpPr>
            <a:spLocks noGrp="1"/>
          </p:cNvSpPr>
          <p:nvPr>
            <p:ph sz="quarter" idx="13"/>
          </p:nvPr>
        </p:nvSpPr>
        <p:spPr>
          <a:xfrm>
            <a:off x="669931" y="952508"/>
            <a:ext cx="10852237" cy="5388907"/>
          </a:xfrm>
        </p:spPr>
        <p:txBody>
          <a:bodyPr/>
          <a:lstStyle>
            <a:lvl1pPr>
              <a:defRPr sz="2000">
                <a:solidFill>
                  <a:schemeClr val="tx1">
                    <a:lumMod val="85000"/>
                    <a:lumOff val="15000"/>
                  </a:schemeClr>
                </a:solidFill>
              </a:defRPr>
            </a:lvl1pPr>
            <a:lvl2pPr>
              <a:defRPr sz="1400">
                <a:solidFill>
                  <a:schemeClr val="tx1">
                    <a:lumMod val="85000"/>
                    <a:lumOff val="15000"/>
                  </a:schemeClr>
                </a:solidFill>
              </a:defRPr>
            </a:lvl2pPr>
            <a:lvl3pPr>
              <a:defRPr sz="1400">
                <a:solidFill>
                  <a:schemeClr val="tx1">
                    <a:lumMod val="85000"/>
                    <a:lumOff val="15000"/>
                  </a:schemeClr>
                </a:solidFill>
              </a:defRPr>
            </a:lvl3pPr>
            <a:lvl4pPr>
              <a:defRPr sz="1400">
                <a:solidFill>
                  <a:schemeClr val="tx1">
                    <a:lumMod val="85000"/>
                    <a:lumOff val="15000"/>
                  </a:schemeClr>
                </a:solidFill>
              </a:defRPr>
            </a:lvl4pPr>
            <a:lvl5pPr>
              <a:defRPr sz="1400">
                <a:solidFill>
                  <a:schemeClr val="tx1">
                    <a:lumMod val="85000"/>
                    <a:lumOff val="15000"/>
                  </a:schemeClr>
                </a:solidFill>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5"/>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5" name="灯片编号占位符 4"/>
          <p:cNvSpPr>
            <a:spLocks noGrp="1"/>
          </p:cNvSpPr>
          <p:nvPr>
            <p:ph type="sldNum" sz="quarter" idx="12"/>
            <p:custDataLst>
              <p:tags r:id="rId7"/>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pic>
        <p:nvPicPr>
          <p:cNvPr id="12291" name="图片 8"/>
          <p:cNvPicPr>
            <a:picLocks noChangeAspect="1"/>
          </p:cNvPicPr>
          <p:nvPr>
            <p:custDataLst>
              <p:tags r:id="rId2"/>
            </p:custDataLst>
          </p:nvPr>
        </p:nvPicPr>
        <p:blipFill>
          <a:blip r:embed="rId3"/>
          <a:stretch>
            <a:fillRect/>
          </a:stretch>
        </p:blipFill>
        <p:spPr>
          <a:xfrm>
            <a:off x="0" y="0"/>
            <a:ext cx="12192000" cy="6858000"/>
          </a:xfrm>
          <a:prstGeom prst="rect">
            <a:avLst/>
          </a:prstGeom>
          <a:noFill/>
          <a:ln w="9525">
            <a:noFill/>
          </a:ln>
        </p:spPr>
      </p:pic>
      <p:sp>
        <p:nvSpPr>
          <p:cNvPr id="2" name="标题 1"/>
          <p:cNvSpPr>
            <a:spLocks noGrp="1"/>
          </p:cNvSpPr>
          <p:nvPr>
            <p:ph type="title" hasCustomPrompt="1"/>
          </p:nvPr>
        </p:nvSpPr>
        <p:spPr>
          <a:xfrm>
            <a:off x="2583403" y="2237173"/>
            <a:ext cx="7025196" cy="1250275"/>
          </a:xfrm>
        </p:spPr>
        <p:txBody>
          <a:bodyPr vert="horz" lIns="90000" tIns="46800" rIns="90000" bIns="0" rtlCol="0" anchor="b" anchorCtr="0">
            <a:normAutofit/>
          </a:bodyPr>
          <a:lstStyle>
            <a:lvl1pPr marL="0" marR="0" algn="ctr" defTabSz="914400" rtl="0" eaLnBrk="1" fontAlgn="auto" latinLnBrk="0" hangingPunct="1">
              <a:lnSpc>
                <a:spcPct val="100000"/>
              </a:lnSpc>
              <a:buNone/>
              <a:defRPr kumimoji="0" lang="zh-CN" altLang="en-US" sz="6000" b="1" i="0" u="none" strike="noStrike" kern="1200" cap="none" spc="600" normalizeH="0" baseline="0" noProof="1" dirty="0">
                <a:solidFill>
                  <a:schemeClr val="tx1"/>
                </a:solidFill>
                <a:uFillTx/>
                <a:latin typeface="Arial" panose="020B0604020202020204" pitchFamily="34" charset="0"/>
                <a:ea typeface="汉仪旗黑-85S" panose="00020600040101010101" pitchFamily="18" charset="-122"/>
                <a:cs typeface="+mj-cs"/>
                <a:sym typeface="+mn-ea"/>
              </a:defRPr>
            </a:lvl1pPr>
          </a:lstStyle>
          <a:p>
            <a:pPr lvl="0" fontAlgn="auto"/>
            <a:r>
              <a:rPr lang="zh-CN" altLang="en-US" strike="noStrike" noProof="1" dirty="0">
                <a:sym typeface="+mn-ea"/>
              </a:rPr>
              <a:t>谢谢观赏</a:t>
            </a:r>
            <a:endParaRPr strike="noStrike" noProof="1" dirty="0">
              <a:sym typeface="+mn-ea"/>
            </a:endParaRPr>
          </a:p>
        </p:txBody>
      </p:sp>
      <p:sp>
        <p:nvSpPr>
          <p:cNvPr id="8" name="文本占位符 7"/>
          <p:cNvSpPr>
            <a:spLocks noGrp="1"/>
          </p:cNvSpPr>
          <p:nvPr>
            <p:ph type="body" sz="quarter" idx="13"/>
          </p:nvPr>
        </p:nvSpPr>
        <p:spPr>
          <a:xfrm>
            <a:off x="2583431" y="3487738"/>
            <a:ext cx="7025140" cy="622623"/>
          </a:xfrm>
        </p:spPr>
        <p:txBody>
          <a:bodyPr lIns="90000" tIns="46800" rIns="90000" bIns="46800">
            <a:normAutofit/>
          </a:bodyPr>
          <a:lstStyle>
            <a:lvl1pPr marL="0" indent="0" algn="ctr">
              <a:buNone/>
              <a:defRPr sz="2100" baseline="0">
                <a:solidFill>
                  <a:schemeClr val="tx1">
                    <a:lumMod val="85000"/>
                    <a:lumOff val="15000"/>
                  </a:schemeClr>
                </a:solidFill>
                <a:latin typeface="Arial" panose="020B0604020202020204" pitchFamily="34" charset="0"/>
              </a:defRPr>
            </a:lvl1pPr>
          </a:lstStyle>
          <a:p>
            <a:pPr lvl="0" fontAlgn="auto"/>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sp>
        <p:nvSpPr>
          <p:cNvPr id="12" name="任意多边形: 形状 11"/>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单击此处编辑母版标题样式</a:t>
            </a:r>
            <a:endParaRPr lang="zh-CN" altLang="en-US" strike="noStrike" noProof="1" dirty="0"/>
          </a:p>
        </p:txBody>
      </p:sp>
      <p:sp>
        <p:nvSpPr>
          <p:cNvPr id="3" name="日期占位符 2"/>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grpSp>
        <p:nvGrpSpPr>
          <p:cNvPr id="14339" name="组合 9"/>
          <p:cNvGrpSpPr/>
          <p:nvPr/>
        </p:nvGrpSpPr>
        <p:grpSpPr>
          <a:xfrm>
            <a:off x="143933" y="0"/>
            <a:ext cx="11904133" cy="6851650"/>
            <a:chOff x="143698" y="0"/>
            <a:chExt cx="11904604" cy="6852125"/>
          </a:xfrm>
        </p:grpSpPr>
        <p:sp>
          <p:nvSpPr>
            <p:cNvPr id="8" name="矩形 7"/>
            <p:cNvSpPr/>
            <p:nvPr userDrawn="1">
              <p:custDataLst>
                <p:tags r:id="rId2"/>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dirty="0"/>
            </a:p>
          </p:txBody>
        </p:sp>
        <p:sp>
          <p:nvSpPr>
            <p:cNvPr id="23" name="任意多边形: 形状 22"/>
            <p:cNvSpPr/>
            <p:nvPr userDrawn="1">
              <p:custDataLst>
                <p:tags r:id="rId3"/>
              </p:custDataLst>
            </p:nvPr>
          </p:nvSpPr>
          <p:spPr>
            <a:xfrm>
              <a:off x="11171697" y="0"/>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sp>
          <p:nvSpPr>
            <p:cNvPr id="24" name="任意多边形: 形状 23"/>
            <p:cNvSpPr/>
            <p:nvPr userDrawn="1">
              <p:custDataLst>
                <p:tags r:id="rId4"/>
              </p:custDataLst>
            </p:nvPr>
          </p:nvSpPr>
          <p:spPr>
            <a:xfrm>
              <a:off x="143698" y="6349833"/>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grpSp>
      <p:sp>
        <p:nvSpPr>
          <p:cNvPr id="2" name="标题 1"/>
          <p:cNvSpPr>
            <a:spLocks noGrp="1"/>
          </p:cNvSpPr>
          <p:nvPr>
            <p:ph type="title" hasCustomPrompt="1"/>
          </p:nvPr>
        </p:nvSpPr>
        <p:spPr>
          <a:xfrm>
            <a:off x="1281600" y="1249200"/>
            <a:ext cx="9626400" cy="723600"/>
          </a:xfrm>
        </p:spPr>
        <p:txBody>
          <a:bodyPr anchor="ctr">
            <a:normAutofit/>
          </a:bodyPr>
          <a:lstStyle>
            <a:lvl1pPr>
              <a:defRPr sz="2400"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单击此处编辑标题</a:t>
            </a:r>
            <a:endParaRPr lang="zh-CN" altLang="en-US" strike="noStrike" noProof="1" dirty="0"/>
          </a:p>
        </p:txBody>
      </p:sp>
      <p:sp>
        <p:nvSpPr>
          <p:cNvPr id="7" name="内容占位符 6"/>
          <p:cNvSpPr>
            <a:spLocks noGrp="1"/>
          </p:cNvSpPr>
          <p:nvPr>
            <p:ph sz="quarter" idx="13"/>
          </p:nvPr>
        </p:nvSpPr>
        <p:spPr>
          <a:xfrm>
            <a:off x="1281113" y="2163600"/>
            <a:ext cx="9626600" cy="3445200"/>
          </a:xfrm>
        </p:spPr>
        <p:txBody>
          <a:bodyPr>
            <a:normAutofit/>
          </a:bodyPr>
          <a:lstStyle>
            <a:lvl1pPr>
              <a:defRPr sz="1600" baseline="0">
                <a:solidFill>
                  <a:schemeClr val="tx1">
                    <a:lumMod val="85000"/>
                    <a:lumOff val="15000"/>
                  </a:schemeClr>
                </a:solidFill>
                <a:latin typeface="Arial" panose="020B0604020202020204" pitchFamily="34" charset="0"/>
                <a:ea typeface="微软雅黑" panose="020B0503020204020204" pitchFamily="34" charset="-122"/>
              </a:defRPr>
            </a:lvl1pPr>
            <a:lvl2pPr>
              <a:defRPr sz="1200" baseline="0">
                <a:solidFill>
                  <a:schemeClr val="tx1">
                    <a:lumMod val="85000"/>
                    <a:lumOff val="15000"/>
                  </a:schemeClr>
                </a:solidFill>
                <a:latin typeface="Arial" panose="020B0604020202020204" pitchFamily="34" charset="0"/>
                <a:ea typeface="微软雅黑" panose="020B0503020204020204" pitchFamily="34" charset="-122"/>
              </a:defRPr>
            </a:lvl2pPr>
            <a:lvl3pPr>
              <a:defRPr sz="1200" baseline="0">
                <a:solidFill>
                  <a:schemeClr val="tx1">
                    <a:lumMod val="85000"/>
                    <a:lumOff val="15000"/>
                  </a:schemeClr>
                </a:solidFill>
                <a:latin typeface="Arial" panose="020B0604020202020204" pitchFamily="34" charset="0"/>
                <a:ea typeface="微软雅黑" panose="020B0503020204020204" pitchFamily="34" charset="-122"/>
              </a:defRPr>
            </a:lvl3pPr>
            <a:lvl4pPr>
              <a:defRPr sz="1200" baseline="0">
                <a:solidFill>
                  <a:schemeClr val="tx1">
                    <a:lumMod val="85000"/>
                    <a:lumOff val="15000"/>
                  </a:schemeClr>
                </a:solidFill>
                <a:latin typeface="Arial" panose="020B0604020202020204" pitchFamily="34" charset="0"/>
                <a:ea typeface="微软雅黑" panose="020B0503020204020204" pitchFamily="34" charset="-122"/>
              </a:defRPr>
            </a:lvl4pPr>
            <a:lvl5pPr>
              <a:defRPr sz="1200"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5"/>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6"/>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7"/>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14" name="任意多边形: 形状 13"/>
          <p:cNvSpPr/>
          <p:nvPr>
            <p:custDataLst>
              <p:tags r:id="rId2"/>
            </p:custDataLst>
          </p:nvPr>
        </p:nvSpPr>
        <p:spPr>
          <a:xfrm>
            <a:off x="11171767" y="635000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8" name="矩形 7"/>
          <p:cNvSpPr/>
          <p:nvPr>
            <p:custDataLst>
              <p:tags r:id="rId3"/>
            </p:custDataLst>
          </p:nvPr>
        </p:nvSpPr>
        <p:spPr>
          <a:xfrm>
            <a:off x="0" y="0"/>
            <a:ext cx="4823884" cy="6865938"/>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dirty="0">
              <a:sym typeface="+mn-ea"/>
            </a:endParaRPr>
          </a:p>
        </p:txBody>
      </p:sp>
      <p:sp>
        <p:nvSpPr>
          <p:cNvPr id="2" name="标题 1"/>
          <p:cNvSpPr>
            <a:spLocks noGrp="1"/>
          </p:cNvSpPr>
          <p:nvPr>
            <p:ph type="title" hasCustomPrompt="1"/>
          </p:nvPr>
        </p:nvSpPr>
        <p:spPr>
          <a:xfrm>
            <a:off x="583200" y="770400"/>
            <a:ext cx="3960000" cy="882000"/>
          </a:xfrm>
        </p:spPr>
        <p:txBody>
          <a:bodyPr anchor="ctr">
            <a:normAutofit/>
          </a:bodyPr>
          <a:lstStyle>
            <a:lvl1pPr>
              <a:defRPr sz="2700"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单击编辑标题</a:t>
            </a:r>
            <a:endParaRPr lang="zh-CN" altLang="en-US" strike="noStrike" noProof="1" dirty="0"/>
          </a:p>
        </p:txBody>
      </p:sp>
      <p:sp>
        <p:nvSpPr>
          <p:cNvPr id="7" name="文本占位符 6"/>
          <p:cNvSpPr>
            <a:spLocks noGrp="1"/>
          </p:cNvSpPr>
          <p:nvPr>
            <p:ph type="body" sz="quarter" idx="13"/>
          </p:nvPr>
        </p:nvSpPr>
        <p:spPr>
          <a:xfrm>
            <a:off x="586800" y="1764000"/>
            <a:ext cx="3956400" cy="40932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9" name="内容占位符 8"/>
          <p:cNvSpPr>
            <a:spLocks noGrp="1"/>
          </p:cNvSpPr>
          <p:nvPr>
            <p:ph sz="quarter" idx="14"/>
          </p:nvPr>
        </p:nvSpPr>
        <p:spPr>
          <a:xfrm>
            <a:off x="5101200" y="769938"/>
            <a:ext cx="6480000" cy="5087937"/>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1" name="任意多边形: 形状 10"/>
          <p:cNvSpPr/>
          <p:nvPr>
            <p:custDataLst>
              <p:tags r:id="rId2"/>
            </p:custDataLst>
          </p:nvPr>
        </p:nvSpPr>
        <p:spPr>
          <a:xfrm>
            <a:off x="11171767" y="635000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10" name="矩形 9"/>
          <p:cNvSpPr/>
          <p:nvPr>
            <p:custDataLst>
              <p:tags r:id="rId3"/>
            </p:custDataLst>
          </p:nvPr>
        </p:nvSpPr>
        <p:spPr>
          <a:xfrm>
            <a:off x="0" y="0"/>
            <a:ext cx="12192000" cy="266382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a:sym typeface="+mn-ea"/>
            </a:endParaRPr>
          </a:p>
        </p:txBody>
      </p:sp>
      <p:sp>
        <p:nvSpPr>
          <p:cNvPr id="2" name="标题 1"/>
          <p:cNvSpPr>
            <a:spLocks noGrp="1"/>
          </p:cNvSpPr>
          <p:nvPr>
            <p:ph type="title"/>
          </p:nvPr>
        </p:nvSpPr>
        <p:spPr>
          <a:xfrm>
            <a:off x="612000" y="781200"/>
            <a:ext cx="10976400" cy="626400"/>
          </a:xfrm>
        </p:spPr>
        <p:txBody>
          <a:bodyPr anchor="ctr">
            <a:normAutofit/>
          </a:bodyPr>
          <a:lstStyle>
            <a:lvl1pPr algn="ctr">
              <a:defRPr sz="2700"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单击此处编辑母版标题样式</a:t>
            </a:r>
            <a:endParaRPr lang="zh-CN" altLang="en-US" strike="noStrike" noProof="1" dirty="0"/>
          </a:p>
        </p:txBody>
      </p:sp>
      <p:sp>
        <p:nvSpPr>
          <p:cNvPr id="7" name="文本占位符 6"/>
          <p:cNvSpPr>
            <a:spLocks noGrp="1"/>
          </p:cNvSpPr>
          <p:nvPr>
            <p:ph type="body" sz="quarter" idx="13"/>
          </p:nvPr>
        </p:nvSpPr>
        <p:spPr>
          <a:xfrm>
            <a:off x="612000" y="1659600"/>
            <a:ext cx="10975975" cy="828000"/>
          </a:xfrm>
        </p:spPr>
        <p:txBody>
          <a:bodyPr>
            <a:normAutofit/>
          </a:bodyPr>
          <a:lstStyle>
            <a:lvl1pPr algn="ct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fontAlgn="auto"/>
            <a:r>
              <a:rPr lang="zh-CN" altLang="en-US" sz="1050" strike="noStrike" noProof="1" dirty="0"/>
              <a:t>单击此处编辑母版文本样式</a:t>
            </a:r>
            <a:endParaRPr lang="zh-CN" altLang="en-US" strike="noStrike" noProof="1" dirty="0"/>
          </a:p>
        </p:txBody>
      </p:sp>
      <p:sp>
        <p:nvSpPr>
          <p:cNvPr id="9" name="内容占位符 8"/>
          <p:cNvSpPr>
            <a:spLocks noGrp="1"/>
          </p:cNvSpPr>
          <p:nvPr>
            <p:ph sz="quarter" idx="14"/>
          </p:nvPr>
        </p:nvSpPr>
        <p:spPr>
          <a:xfrm>
            <a:off x="612775" y="2808000"/>
            <a:ext cx="10965600" cy="34308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8" name="矩形 7"/>
          <p:cNvSpPr/>
          <p:nvPr>
            <p:custDataLst>
              <p:tags r:id="rId2"/>
            </p:custDataLst>
          </p:nvPr>
        </p:nvSpPr>
        <p:spPr>
          <a:xfrm>
            <a:off x="0" y="5029200"/>
            <a:ext cx="12192000" cy="18288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a:sym typeface="+mn-ea"/>
            </a:endParaRPr>
          </a:p>
        </p:txBody>
      </p:sp>
      <p:sp>
        <p:nvSpPr>
          <p:cNvPr id="15" name="任意多边形: 形状 14"/>
          <p:cNvSpPr/>
          <p:nvPr>
            <p:custDataLst>
              <p:tags r:id="rId3"/>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04800" y="669600"/>
            <a:ext cx="10976400" cy="565200"/>
          </a:xfrm>
        </p:spPr>
        <p:txBody>
          <a:bodyPr anchor="ctr">
            <a:normAutofit/>
          </a:bodyPr>
          <a:lstStyle>
            <a:lvl1pPr algn="ctr">
              <a:defRPr sz="2400"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单击此处编辑母版标题样式</a:t>
            </a:r>
            <a:endParaRPr lang="zh-CN" altLang="en-US" strike="noStrike" noProof="1" dirty="0"/>
          </a:p>
        </p:txBody>
      </p:sp>
      <p:sp>
        <p:nvSpPr>
          <p:cNvPr id="7" name="内容占位符 6"/>
          <p:cNvSpPr>
            <a:spLocks noGrp="1"/>
          </p:cNvSpPr>
          <p:nvPr>
            <p:ph sz="quarter" idx="13"/>
          </p:nvPr>
        </p:nvSpPr>
        <p:spPr>
          <a:xfrm>
            <a:off x="604837" y="1681200"/>
            <a:ext cx="10990800" cy="32112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9" name="文本占位符 8"/>
          <p:cNvSpPr>
            <a:spLocks noGrp="1"/>
          </p:cNvSpPr>
          <p:nvPr>
            <p:ph type="body" sz="quarter" idx="14"/>
          </p:nvPr>
        </p:nvSpPr>
        <p:spPr>
          <a:xfrm>
            <a:off x="594000" y="5180400"/>
            <a:ext cx="11001600" cy="10116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fontAlgn="auto"/>
            <a:r>
              <a:rPr lang="zh-CN" altLang="en-US" sz="1050"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2" name="任意多边形: 形状 11"/>
          <p:cNvSpPr/>
          <p:nvPr>
            <p:custDataLst>
              <p:tags r:id="rId2"/>
            </p:custDataLst>
          </p:nvPr>
        </p:nvSpPr>
        <p:spPr>
          <a:xfrm>
            <a:off x="11171767" y="635000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10" name="矩形 9"/>
          <p:cNvSpPr/>
          <p:nvPr>
            <p:custDataLst>
              <p:tags r:id="rId3"/>
            </p:custDataLst>
          </p:nvPr>
        </p:nvSpPr>
        <p:spPr>
          <a:xfrm>
            <a:off x="0" y="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a:sym typeface="+mn-ea"/>
            </a:endParaRPr>
          </a:p>
        </p:txBody>
      </p:sp>
      <p:sp>
        <p:nvSpPr>
          <p:cNvPr id="2" name="标题 1"/>
          <p:cNvSpPr>
            <a:spLocks noGrp="1"/>
          </p:cNvSpPr>
          <p:nvPr>
            <p:ph type="title"/>
          </p:nvPr>
        </p:nvSpPr>
        <p:spPr>
          <a:xfrm>
            <a:off x="579600" y="237600"/>
            <a:ext cx="11037600" cy="441964"/>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单击此处编辑母版标题样式</a:t>
            </a:r>
            <a:endParaRPr lang="zh-CN" altLang="en-US" strike="noStrike" noProof="1" dirty="0"/>
          </a:p>
        </p:txBody>
      </p:sp>
      <p:sp>
        <p:nvSpPr>
          <p:cNvPr id="7" name="内容占位符 6"/>
          <p:cNvSpPr>
            <a:spLocks noGrp="1"/>
          </p:cNvSpPr>
          <p:nvPr>
            <p:ph sz="quarter" idx="13"/>
          </p:nvPr>
        </p:nvSpPr>
        <p:spPr>
          <a:xfrm>
            <a:off x="579600" y="1663200"/>
            <a:ext cx="5342400" cy="28944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9" name="内容占位符 8"/>
          <p:cNvSpPr>
            <a:spLocks noGrp="1"/>
          </p:cNvSpPr>
          <p:nvPr>
            <p:ph sz="quarter" idx="14"/>
          </p:nvPr>
        </p:nvSpPr>
        <p:spPr>
          <a:xfrm>
            <a:off x="6242400" y="1663200"/>
            <a:ext cx="5367600" cy="28944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11" name="文本占位符 10"/>
          <p:cNvSpPr>
            <a:spLocks noGrp="1"/>
          </p:cNvSpPr>
          <p:nvPr>
            <p:ph type="body" sz="quarter" idx="15"/>
          </p:nvPr>
        </p:nvSpPr>
        <p:spPr>
          <a:xfrm>
            <a:off x="572400" y="4816800"/>
            <a:ext cx="5342400" cy="7812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fontAlgn="auto"/>
            <a:r>
              <a:rPr lang="zh-CN" altLang="en-US" sz="1050" strike="noStrike" noProof="1" dirty="0"/>
              <a:t>单击此处编辑母版文本样式</a:t>
            </a:r>
            <a:endParaRPr lang="zh-CN" altLang="en-US" strike="noStrike" noProof="1" dirty="0"/>
          </a:p>
        </p:txBody>
      </p:sp>
      <p:sp>
        <p:nvSpPr>
          <p:cNvPr id="13" name="文本占位符 12"/>
          <p:cNvSpPr>
            <a:spLocks noGrp="1"/>
          </p:cNvSpPr>
          <p:nvPr>
            <p:ph type="body" sz="quarter" idx="16"/>
          </p:nvPr>
        </p:nvSpPr>
        <p:spPr>
          <a:xfrm>
            <a:off x="6253200" y="4813200"/>
            <a:ext cx="5367600" cy="7812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fontAlgn="auto"/>
            <a:r>
              <a:rPr lang="zh-CN" altLang="en-US" sz="1050"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9" name="平行四边形 18"/>
          <p:cNvSpPr/>
          <p:nvPr>
            <p:custDataLst>
              <p:tags r:id="rId2"/>
            </p:custDataLst>
          </p:nvPr>
        </p:nvSpPr>
        <p:spPr>
          <a:xfrm>
            <a:off x="2457451" y="0"/>
            <a:ext cx="7277100" cy="6858000"/>
          </a:xfrm>
          <a:prstGeom prst="parallelogram">
            <a:avLst>
              <a:gd name="adj" fmla="val 56845"/>
            </a:avLst>
          </a:pr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10" name="矩形 9"/>
          <p:cNvSpPr/>
          <p:nvPr>
            <p:custDataLst>
              <p:tags r:id="rId3"/>
            </p:custDataLst>
          </p:nvPr>
        </p:nvSpPr>
        <p:spPr>
          <a:xfrm>
            <a:off x="0" y="958850"/>
            <a:ext cx="12192000" cy="49403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a:sym typeface="+mn-ea"/>
            </a:endParaRPr>
          </a:p>
        </p:txBody>
      </p:sp>
      <p:sp>
        <p:nvSpPr>
          <p:cNvPr id="2" name="标题 1"/>
          <p:cNvSpPr>
            <a:spLocks noGrp="1"/>
          </p:cNvSpPr>
          <p:nvPr>
            <p:ph type="title" hasCustomPrompt="1"/>
          </p:nvPr>
        </p:nvSpPr>
        <p:spPr>
          <a:xfrm>
            <a:off x="1522800" y="1339200"/>
            <a:ext cx="9144000" cy="2386800"/>
          </a:xfrm>
        </p:spPr>
        <p:txBody>
          <a:bodyPr anchor="b">
            <a:normAutofit/>
          </a:bodyPr>
          <a:lstStyle>
            <a:lvl1pPr algn="ctr">
              <a:defRPr sz="4500"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单击此处编辑标题</a:t>
            </a:r>
            <a:endParaRPr lang="zh-CN" altLang="en-US" strike="noStrike" noProof="1" dirty="0"/>
          </a:p>
        </p:txBody>
      </p:sp>
      <p:sp>
        <p:nvSpPr>
          <p:cNvPr id="7" name="文本占位符 6"/>
          <p:cNvSpPr>
            <a:spLocks noGrp="1"/>
          </p:cNvSpPr>
          <p:nvPr>
            <p:ph type="body" sz="quarter" idx="13"/>
          </p:nvPr>
        </p:nvSpPr>
        <p:spPr>
          <a:xfrm>
            <a:off x="1522413" y="3862800"/>
            <a:ext cx="9144000" cy="1656000"/>
          </a:xfrm>
        </p:spPr>
        <p:txBody>
          <a:bodyPr>
            <a:normAutofit/>
          </a:bodyPr>
          <a:lstStyle>
            <a:lvl1pPr algn="ct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fontAlgn="auto"/>
            <a:r>
              <a:rPr lang="zh-CN" altLang="en-US" sz="1050"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nvPr>
        </p:nvSpPr>
        <p:spPr/>
        <p:txBody>
          <a:bodyPr/>
          <a:p>
            <a:pPr fontAlgn="base"/>
            <a:endParaRPr lang="zh-CN" altLang="en-US" strike="noStrike" noProof="1" dirty="0"/>
          </a:p>
        </p:txBody>
      </p:sp>
      <p:sp>
        <p:nvSpPr>
          <p:cNvPr id="5" name="灯片编号占位符 4"/>
          <p:cNvSpPr>
            <a:spLocks noGrp="1"/>
          </p:cNvSpPr>
          <p:nvPr>
            <p:ph type="sldNum" sz="quarter" idx="12"/>
          </p:nvPr>
        </p:nvSpPr>
        <p:spPr/>
        <p:txBody>
          <a:bodyPr/>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sp>
        <p:nvSpPr>
          <p:cNvPr id="8" name="任意多边形: 形状 7"/>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69883"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内容占位符 2"/>
          <p:cNvSpPr>
            <a:spLocks noGrp="1"/>
          </p:cNvSpPr>
          <p:nvPr>
            <p:ph idx="1"/>
          </p:nvPr>
        </p:nvSpPr>
        <p:spPr>
          <a:xfrm>
            <a:off x="669883" y="952508"/>
            <a:ext cx="10852237" cy="5388907"/>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4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4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4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4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4" name="日期占位符 3"/>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6" name="灯片编号占位符 5"/>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dirty="0"/>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2"/>
        </a:solidFill>
        <a:effectLst/>
      </p:bgPr>
    </p:bg>
    <p:spTree>
      <p:nvGrpSpPr>
        <p:cNvPr id="1" name=""/>
        <p:cNvGrpSpPr/>
        <p:nvPr/>
      </p:nvGrpSpPr>
      <p:grpSpPr>
        <a:xfrm>
          <a:off x="0" y="0"/>
          <a:ext cx="0" cy="0"/>
          <a:chOff x="0" y="0"/>
          <a:chExt cx="0" cy="0"/>
        </a:xfrm>
      </p:grpSpPr>
      <p:pic>
        <p:nvPicPr>
          <p:cNvPr id="4099" name="图片 9"/>
          <p:cNvPicPr>
            <a:picLocks noChangeAspect="1"/>
          </p:cNvPicPr>
          <p:nvPr>
            <p:custDataLst>
              <p:tags r:id="rId2"/>
            </p:custDataLst>
          </p:nvPr>
        </p:nvPicPr>
        <p:blipFill>
          <a:blip r:embed="rId3"/>
          <a:stretch>
            <a:fillRect/>
          </a:stretch>
        </p:blipFill>
        <p:spPr>
          <a:xfrm>
            <a:off x="0" y="0"/>
            <a:ext cx="12192000" cy="6858000"/>
          </a:xfrm>
          <a:prstGeom prst="rect">
            <a:avLst/>
          </a:prstGeom>
          <a:noFill/>
          <a:ln w="9525">
            <a:noFill/>
          </a:ln>
        </p:spPr>
      </p:pic>
      <p:sp>
        <p:nvSpPr>
          <p:cNvPr id="13" name="矩形 12"/>
          <p:cNvSpPr/>
          <p:nvPr>
            <p:custDataLst>
              <p:tags r:id="rId4"/>
            </p:custDataLst>
          </p:nvPr>
        </p:nvSpPr>
        <p:spPr>
          <a:xfrm>
            <a:off x="3373967" y="2503488"/>
            <a:ext cx="8652933" cy="1892300"/>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a:p>
        </p:txBody>
      </p:sp>
      <p:sp>
        <p:nvSpPr>
          <p:cNvPr id="12" name="矩形 11"/>
          <p:cNvSpPr/>
          <p:nvPr>
            <p:custDataLst>
              <p:tags r:id="rId5"/>
            </p:custDataLst>
          </p:nvPr>
        </p:nvSpPr>
        <p:spPr>
          <a:xfrm>
            <a:off x="3194051" y="2503488"/>
            <a:ext cx="9012767" cy="2144713"/>
          </a:xfrm>
          <a:prstGeom prst="rect">
            <a:avLst/>
          </a:pr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a:p>
        </p:txBody>
      </p:sp>
      <p:sp>
        <p:nvSpPr>
          <p:cNvPr id="2" name="标题 1"/>
          <p:cNvSpPr>
            <a:spLocks noGrp="1"/>
          </p:cNvSpPr>
          <p:nvPr>
            <p:ph type="title" hasCustomPrompt="1"/>
          </p:nvPr>
        </p:nvSpPr>
        <p:spPr>
          <a:xfrm>
            <a:off x="6767868" y="2829264"/>
            <a:ext cx="5130000" cy="696239"/>
          </a:xfrm>
        </p:spPr>
        <p:txBody>
          <a:bodyPr lIns="90000" tIns="46800" rIns="90000" bIns="46800" anchor="t" anchorCtr="0">
            <a:normAutofit/>
          </a:bodyPr>
          <a:lstStyle>
            <a:lvl1pPr>
              <a:defRPr sz="2700" u="none" strike="noStrike" kern="1200" cap="none" spc="300" normalizeH="0" baseline="0">
                <a:solidFill>
                  <a:schemeClr val="bg1"/>
                </a:solidFill>
                <a:uFillTx/>
                <a:latin typeface="微软雅黑" panose="020B0503020204020204" pitchFamily="34" charset="-122"/>
                <a:ea typeface="汉仪旗黑-85S" panose="00020600040101010101" pitchFamily="18" charset="-122"/>
              </a:defRPr>
            </a:lvl1pPr>
          </a:lstStyle>
          <a:p>
            <a:pPr fontAlgn="auto"/>
            <a:r>
              <a:rPr lang="zh-CN" altLang="en-US" strike="noStrike" noProof="1" dirty="0"/>
              <a:t>编辑标题</a:t>
            </a:r>
            <a:endParaRPr lang="zh-CN" altLang="en-US" strike="noStrike" noProof="1" dirty="0"/>
          </a:p>
        </p:txBody>
      </p:sp>
      <p:sp>
        <p:nvSpPr>
          <p:cNvPr id="3" name="文本占位符 2"/>
          <p:cNvSpPr>
            <a:spLocks noGrp="1"/>
          </p:cNvSpPr>
          <p:nvPr>
            <p:ph type="body" idx="1" hasCustomPrompt="1"/>
          </p:nvPr>
        </p:nvSpPr>
        <p:spPr>
          <a:xfrm>
            <a:off x="6767863" y="3559142"/>
            <a:ext cx="5130000" cy="594000"/>
          </a:xfrm>
        </p:spPr>
        <p:txBody>
          <a:bodyPr lIns="90000" tIns="46800" rIns="90000" bIns="46800">
            <a:normAutofit/>
          </a:bodyPr>
          <a:lstStyle>
            <a:lvl1pPr marL="0" indent="0" eaLnBrk="1" fontAlgn="auto" latinLnBrk="0" hangingPunct="1">
              <a:buNone/>
              <a:defRPr kumimoji="0" lang="zh-CN" altLang="en-US" sz="1050" b="0" i="0" u="none" strike="noStrike" kern="1200" cap="none" spc="150" normalizeH="0" baseline="0" noProof="1">
                <a:solidFill>
                  <a:schemeClr val="bg1"/>
                </a:solidFill>
                <a:uFillTx/>
                <a:latin typeface="微软雅黑" panose="020B0503020204020204" pitchFamily="34" charset="-122"/>
                <a:ea typeface="微软雅黑" panose="020B0503020204020204" pitchFamily="34" charset="-122"/>
                <a:cs typeface="+mn-cs"/>
                <a:sym typeface="+mn-ea"/>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auto"/>
            <a:r>
              <a:rPr lang="zh-CN" altLang="en-US" sz="1050" strike="noStrike" noProof="1" dirty="0"/>
              <a:t>编辑文本</a:t>
            </a:r>
            <a:endParaRPr lang="zh-CN" altLang="en-US" strike="noStrike" noProof="1" dirty="0"/>
          </a:p>
        </p:txBody>
      </p:sp>
      <p:sp>
        <p:nvSpPr>
          <p:cNvPr id="4" name="日期占位符 3"/>
          <p:cNvSpPr>
            <a:spLocks noGrp="1"/>
          </p:cNvSpPr>
          <p:nvPr>
            <p:ph type="dt" sz="half" idx="10"/>
            <p:custDataLst>
              <p:tags r:id="rId6"/>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6" name="灯片编号占位符 5"/>
          <p:cNvSpPr>
            <a:spLocks noGrp="1"/>
          </p:cNvSpPr>
          <p:nvPr>
            <p:ph type="sldNum" sz="quarter" idx="12"/>
            <p:custDataLst>
              <p:tags r:id="rId8"/>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1"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p:tgtEl>
                                          <p:spTgt spid="12"/>
                                        </p:tgtEl>
                                        <p:attrNameLst>
                                          <p:attrName>ppt_x</p:attrName>
                                        </p:attrNameLst>
                                      </p:cBhvr>
                                      <p:tavLst>
                                        <p:tav tm="0">
                                          <p:val>
                                            <p:strVal val="#ppt_x-#ppt_w*1.125000"/>
                                          </p:val>
                                        </p:tav>
                                        <p:tav tm="100000">
                                          <p:val>
                                            <p:strVal val="#ppt_x"/>
                                          </p:val>
                                        </p:tav>
                                      </p:tavLst>
                                    </p:anim>
                                    <p:animEffect transition="in" filter="wipe(right)">
                                      <p:cBhvr>
                                        <p:cTn id="8" dur="1000"/>
                                        <p:tgtEl>
                                          <p:spTgt spid="12"/>
                                        </p:tgtEl>
                                      </p:cBhvr>
                                    </p:animEffect>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12" grpId="0" animBg="1"/>
      <p:bldP spid="12" grpId="1" bldLvl="0" animBg="1"/>
    </p:bldLst>
  </p:timing>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sp>
        <p:nvSpPr>
          <p:cNvPr id="9" name="任意多边形: 形状 8"/>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69883"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内容占位符 2"/>
          <p:cNvSpPr>
            <a:spLocks noGrp="1"/>
          </p:cNvSpPr>
          <p:nvPr>
            <p:ph sz="half" idx="1"/>
          </p:nvPr>
        </p:nvSpPr>
        <p:spPr>
          <a:xfrm>
            <a:off x="669931" y="952508"/>
            <a:ext cx="5283243" cy="5388907"/>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4" name="内容占位符 3"/>
          <p:cNvSpPr>
            <a:spLocks noGrp="1"/>
          </p:cNvSpPr>
          <p:nvPr>
            <p:ph sz="half" idx="2"/>
          </p:nvPr>
        </p:nvSpPr>
        <p:spPr>
          <a:xfrm>
            <a:off x="6238877" y="952508"/>
            <a:ext cx="5283243" cy="5388907"/>
          </a:xfrm>
        </p:spPr>
        <p:txBody>
          <a:bodyPr>
            <a:noAutofit/>
          </a:bodyPr>
          <a:lstStyle>
            <a:lvl1pPr>
              <a:defRPr sz="1600">
                <a:solidFill>
                  <a:schemeClr val="tx1">
                    <a:lumMod val="85000"/>
                    <a:lumOff val="15000"/>
                  </a:schemeClr>
                </a:solidFill>
                <a:latin typeface="微软雅黑" panose="020B0503020204020204" pitchFamily="34" charset="-122"/>
                <a:ea typeface="微软雅黑" panose="020B0503020204020204" pitchFamily="34" charset="-122"/>
              </a:defRPr>
            </a:lvl1pPr>
            <a:lvl2pPr>
              <a:defRPr sz="1200">
                <a:solidFill>
                  <a:schemeClr val="tx1">
                    <a:lumMod val="85000"/>
                    <a:lumOff val="15000"/>
                  </a:schemeClr>
                </a:solidFill>
                <a:latin typeface="微软雅黑" panose="020B0503020204020204" pitchFamily="34" charset="-122"/>
                <a:ea typeface="微软雅黑" panose="020B0503020204020204" pitchFamily="34" charset="-122"/>
              </a:defRPr>
            </a:lvl2pPr>
            <a:lvl3pPr>
              <a:defRPr sz="1200">
                <a:solidFill>
                  <a:schemeClr val="tx1">
                    <a:lumMod val="85000"/>
                    <a:lumOff val="15000"/>
                  </a:schemeClr>
                </a:solidFill>
                <a:latin typeface="微软雅黑" panose="020B0503020204020204" pitchFamily="34" charset="-122"/>
                <a:ea typeface="微软雅黑" panose="020B0503020204020204" pitchFamily="34" charset="-122"/>
              </a:defRPr>
            </a:lvl3pPr>
            <a:lvl4pPr>
              <a:defRPr sz="1200">
                <a:solidFill>
                  <a:schemeClr val="tx1">
                    <a:lumMod val="85000"/>
                    <a:lumOff val="15000"/>
                  </a:schemeClr>
                </a:solidFill>
                <a:latin typeface="微软雅黑" panose="020B0503020204020204" pitchFamily="34" charset="-122"/>
                <a:ea typeface="微软雅黑" panose="020B0503020204020204" pitchFamily="34" charset="-122"/>
              </a:defRPr>
            </a:lvl4pPr>
            <a:lvl5pPr>
              <a:defRPr sz="1200">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5" name="日期占位符 4"/>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7" name="灯片编号占位符 6"/>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sp>
        <p:nvSpPr>
          <p:cNvPr id="14" name="任意多边形: 形状 13"/>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69883"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文本占位符 2"/>
          <p:cNvSpPr>
            <a:spLocks noGrp="1"/>
          </p:cNvSpPr>
          <p:nvPr>
            <p:ph type="body" idx="1" hasCustomPrompt="1"/>
          </p:nvPr>
        </p:nvSpPr>
        <p:spPr>
          <a:xfrm>
            <a:off x="669931" y="952508"/>
            <a:ext cx="5283243" cy="381003"/>
          </a:xfrm>
        </p:spPr>
        <p:txBody>
          <a:bodyPr lIns="101600" tIns="38100" rIns="76200" bIns="38100" anchor="t" anchorCtr="0">
            <a:noAutofit/>
          </a:bodyPr>
          <a:lstStyle>
            <a:lvl1pPr marL="0" indent="0" eaLnBrk="1" fontAlgn="auto" latinLnBrk="0" hangingPunct="1">
              <a:lnSpc>
                <a:spcPct val="100000"/>
              </a:lnSpc>
              <a:spcAft>
                <a:spcPts val="0"/>
              </a:spcAft>
              <a:buNone/>
              <a:defRPr sz="1500" b="0" u="none" strike="noStrike" kern="1200" cap="none" spc="200" normalizeH="0" baseline="0">
                <a:solidFill>
                  <a:schemeClr val="tx1">
                    <a:lumMod val="85000"/>
                    <a:lumOff val="15000"/>
                  </a:schemeClr>
                </a:solidFill>
                <a:uFillTx/>
                <a:latin typeface="微软雅黑" panose="020B0503020204020204" pitchFamily="34" charset="-122"/>
                <a:ea typeface="微软雅黑" panose="020B0503020204020204" pitchFamily="34" charset="-122"/>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auto"/>
            <a:r>
              <a:rPr lang="zh-CN" altLang="en-US" strike="noStrike" noProof="1" dirty="0"/>
              <a:t>单击此处编辑文本</a:t>
            </a:r>
            <a:endParaRPr lang="zh-CN" altLang="en-US" strike="noStrike" noProof="1" dirty="0"/>
          </a:p>
        </p:txBody>
      </p:sp>
      <p:sp>
        <p:nvSpPr>
          <p:cNvPr id="4" name="内容占位符 3"/>
          <p:cNvSpPr>
            <a:spLocks noGrp="1"/>
          </p:cNvSpPr>
          <p:nvPr>
            <p:ph sz="half" idx="2"/>
          </p:nvPr>
        </p:nvSpPr>
        <p:spPr>
          <a:xfrm>
            <a:off x="669925" y="1406525"/>
            <a:ext cx="5283200" cy="4934752"/>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fontAlgn="auto"/>
            <a:r>
              <a:rPr sz="1050" strike="noStrike" noProof="1" dirty="0">
                <a:sym typeface="+mn-ea"/>
              </a:rPr>
              <a:t>单击此处编辑母版文本样式</a:t>
            </a:r>
            <a:endParaRPr strike="noStrike" noProof="1" dirty="0">
              <a:sym typeface="+mn-ea"/>
            </a:endParaRPr>
          </a:p>
          <a:p>
            <a:pPr lvl="1" fontAlgn="auto"/>
            <a:r>
              <a:rPr sz="1050" strike="noStrike" noProof="1" dirty="0">
                <a:sym typeface="+mn-ea"/>
              </a:rPr>
              <a:t>第二级</a:t>
            </a:r>
            <a:endParaRPr strike="noStrike" noProof="1" dirty="0">
              <a:sym typeface="+mn-ea"/>
            </a:endParaRPr>
          </a:p>
          <a:p>
            <a:pPr lvl="2" fontAlgn="auto"/>
            <a:r>
              <a:rPr sz="1050" strike="noStrike" noProof="1" dirty="0">
                <a:sym typeface="+mn-ea"/>
              </a:rPr>
              <a:t>第三级</a:t>
            </a:r>
            <a:endParaRPr strike="noStrike" noProof="1" dirty="0">
              <a:sym typeface="+mn-ea"/>
            </a:endParaRPr>
          </a:p>
          <a:p>
            <a:pPr lvl="3" fontAlgn="auto"/>
            <a:r>
              <a:rPr sz="1050" strike="noStrike" noProof="1" dirty="0">
                <a:sym typeface="+mn-ea"/>
              </a:rPr>
              <a:t>第四级</a:t>
            </a:r>
            <a:endParaRPr strike="noStrike" noProof="1" dirty="0">
              <a:sym typeface="+mn-ea"/>
            </a:endParaRPr>
          </a:p>
          <a:p>
            <a:pPr lvl="4" fontAlgn="auto"/>
            <a:r>
              <a:rPr sz="1050" strike="noStrike" noProof="1" dirty="0">
                <a:sym typeface="+mn-ea"/>
              </a:rPr>
              <a:t>第五级</a:t>
            </a:r>
            <a:endParaRPr strike="noStrike" noProof="1" dirty="0">
              <a:sym typeface="+mn-ea"/>
            </a:endParaRPr>
          </a:p>
        </p:txBody>
      </p:sp>
      <p:sp>
        <p:nvSpPr>
          <p:cNvPr id="5" name="文本占位符 4"/>
          <p:cNvSpPr>
            <a:spLocks noGrp="1"/>
          </p:cNvSpPr>
          <p:nvPr>
            <p:ph type="body" sz="quarter" idx="3" hasCustomPrompt="1"/>
          </p:nvPr>
        </p:nvSpPr>
        <p:spPr>
          <a:xfrm>
            <a:off x="6235751" y="952508"/>
            <a:ext cx="5283243"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1500" b="0"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auto"/>
            <a:r>
              <a:rPr strike="noStrike" noProof="1">
                <a:sym typeface="+mn-ea"/>
              </a:rPr>
              <a:t>单击此处编辑文本</a:t>
            </a:r>
            <a:endParaRPr strike="noStrike" noProof="1">
              <a:sym typeface="+mn-ea"/>
            </a:endParaRPr>
          </a:p>
        </p:txBody>
      </p:sp>
      <p:sp>
        <p:nvSpPr>
          <p:cNvPr id="6" name="内容占位符 5"/>
          <p:cNvSpPr>
            <a:spLocks noGrp="1"/>
          </p:cNvSpPr>
          <p:nvPr>
            <p:ph sz="quarter" idx="4"/>
          </p:nvPr>
        </p:nvSpPr>
        <p:spPr>
          <a:xfrm>
            <a:off x="6235751" y="1406525"/>
            <a:ext cx="5283243" cy="4934752"/>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fontAlgn="auto"/>
            <a:r>
              <a:rPr sz="1050" strike="noStrike" noProof="1" dirty="0">
                <a:sym typeface="+mn-ea"/>
              </a:rPr>
              <a:t>单击此处编辑母版文本样式</a:t>
            </a:r>
            <a:endParaRPr strike="noStrike" noProof="1" dirty="0">
              <a:sym typeface="+mn-ea"/>
            </a:endParaRPr>
          </a:p>
          <a:p>
            <a:pPr lvl="1" fontAlgn="auto"/>
            <a:r>
              <a:rPr sz="1050" strike="noStrike" noProof="1" dirty="0">
                <a:sym typeface="+mn-ea"/>
              </a:rPr>
              <a:t>第二级</a:t>
            </a:r>
            <a:endParaRPr strike="noStrike" noProof="1" dirty="0">
              <a:sym typeface="+mn-ea"/>
            </a:endParaRPr>
          </a:p>
          <a:p>
            <a:pPr lvl="2" fontAlgn="auto"/>
            <a:r>
              <a:rPr sz="1050" strike="noStrike" noProof="1" dirty="0">
                <a:sym typeface="+mn-ea"/>
              </a:rPr>
              <a:t>第三级</a:t>
            </a:r>
            <a:endParaRPr strike="noStrike" noProof="1" dirty="0">
              <a:sym typeface="+mn-ea"/>
            </a:endParaRPr>
          </a:p>
          <a:p>
            <a:pPr lvl="3" fontAlgn="auto"/>
            <a:r>
              <a:rPr sz="1050" strike="noStrike" noProof="1" dirty="0">
                <a:sym typeface="+mn-ea"/>
              </a:rPr>
              <a:t>第四级</a:t>
            </a:r>
            <a:endParaRPr strike="noStrike" noProof="1" dirty="0">
              <a:sym typeface="+mn-ea"/>
            </a:endParaRPr>
          </a:p>
          <a:p>
            <a:pPr lvl="4" fontAlgn="auto"/>
            <a:r>
              <a:rPr sz="1050" strike="noStrike" noProof="1" dirty="0">
                <a:sym typeface="+mn-ea"/>
              </a:rPr>
              <a:t>第五级</a:t>
            </a:r>
            <a:endParaRPr strike="noStrike" noProof="1" dirty="0">
              <a:sym typeface="+mn-ea"/>
            </a:endParaRPr>
          </a:p>
        </p:txBody>
      </p:sp>
      <p:sp>
        <p:nvSpPr>
          <p:cNvPr id="7" name="日期占位符 6"/>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9" name="灯片编号占位符 8"/>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pic>
        <p:nvPicPr>
          <p:cNvPr id="7171" name="图片 12"/>
          <p:cNvPicPr>
            <a:picLocks noChangeAspect="1"/>
          </p:cNvPicPr>
          <p:nvPr>
            <p:custDataLst>
              <p:tags r:id="rId2"/>
            </p:custDataLst>
          </p:nvPr>
        </p:nvPicPr>
        <p:blipFill>
          <a:blip r:embed="rId3"/>
          <a:stretch>
            <a:fillRect/>
          </a:stretch>
        </p:blipFill>
        <p:spPr>
          <a:xfrm>
            <a:off x="0" y="0"/>
            <a:ext cx="4610100" cy="6858000"/>
          </a:xfrm>
          <a:prstGeom prst="rect">
            <a:avLst/>
          </a:prstGeom>
          <a:noFill/>
          <a:ln w="9525">
            <a:noFill/>
          </a:ln>
        </p:spPr>
      </p:pic>
      <p:sp>
        <p:nvSpPr>
          <p:cNvPr id="2" name="标题 1"/>
          <p:cNvSpPr>
            <a:spLocks noGrp="1"/>
          </p:cNvSpPr>
          <p:nvPr>
            <p:ph type="title"/>
          </p:nvPr>
        </p:nvSpPr>
        <p:spPr>
          <a:xfrm>
            <a:off x="4724400" y="443230"/>
            <a:ext cx="6797719"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4" name="灯片编号占位符 3"/>
          <p:cNvSpPr>
            <a:spLocks noGrp="1"/>
          </p:cNvSpPr>
          <p:nvPr>
            <p:ph type="sldNum" sz="quarter" idx="12"/>
            <p:custDataLst>
              <p:tags r:id="rId4"/>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sp>
        <p:nvSpPr>
          <p:cNvPr id="14" name="任意多边形: 形状 13"/>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69931"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图片占位符 2"/>
          <p:cNvSpPr>
            <a:spLocks noGrp="1"/>
          </p:cNvSpPr>
          <p:nvPr>
            <p:ph type="pic" idx="1"/>
          </p:nvPr>
        </p:nvSpPr>
        <p:spPr>
          <a:xfrm>
            <a:off x="669931" y="952508"/>
            <a:ext cx="5283243"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solidFill>
                <a:uFillTx/>
                <a:latin typeface="+mn-lt"/>
                <a:ea typeface="+mn-ea"/>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5pPr>
          </a:lstStyle>
          <a:p>
            <a:pPr lvl="0" fontAlgn="auto"/>
            <a:endParaRPr strike="noStrike" noProof="1" dirty="0">
              <a:sym typeface="+mn-ea"/>
            </a:endParaRPr>
          </a:p>
        </p:txBody>
      </p:sp>
      <p:sp>
        <p:nvSpPr>
          <p:cNvPr id="4" name="文本占位符 3"/>
          <p:cNvSpPr>
            <a:spLocks noGrp="1"/>
          </p:cNvSpPr>
          <p:nvPr>
            <p:ph type="body" sz="half" idx="2"/>
          </p:nvPr>
        </p:nvSpPr>
        <p:spPr>
          <a:xfrm>
            <a:off x="6238925" y="952508"/>
            <a:ext cx="5283243" cy="5388907"/>
          </a:xfrm>
        </p:spPr>
        <p:txBody>
          <a:bodyPr vert="horz" lIns="101600" tIns="0" rIns="82550" bIns="0" rtlCol="0">
            <a:norm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stStyle>
          <a:p>
            <a:pPr lvl="0" fontAlgn="auto"/>
            <a:r>
              <a:rPr sz="1050" strike="noStrike" noProof="1">
                <a:sym typeface="+mn-ea"/>
              </a:rPr>
              <a:t>单击此处编辑母版文本样式</a:t>
            </a:r>
            <a:endParaRPr strike="noStrike" noProof="1">
              <a:sym typeface="+mn-ea"/>
            </a:endParaRPr>
          </a:p>
        </p:txBody>
      </p:sp>
      <p:sp>
        <p:nvSpPr>
          <p:cNvPr id="5" name="日期占位符 4"/>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dirty="0"/>
          </a:p>
        </p:txBody>
      </p:sp>
      <p:sp>
        <p:nvSpPr>
          <p:cNvPr id="7" name="灯片编号占位符 6"/>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fld id="{FABC47A4-756D-490B-A52F-7D9E2C9FC05F}" type="slidenum">
              <a:rPr lang="zh-CN" altLang="en-US" smtClean="0"/>
            </a:fld>
            <a:endParaRPr lang="zh-CN" alt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tx2"/>
        </a:solidFill>
        <a:effectLst/>
      </p:bgPr>
    </p:bg>
    <p:spTree>
      <p:nvGrpSpPr>
        <p:cNvPr id="1" name=""/>
        <p:cNvGrpSpPr/>
        <p:nvPr/>
      </p:nvGrpSpPr>
      <p:grpSpPr>
        <a:xfrm>
          <a:off x="0" y="0"/>
          <a:ext cx="0" cy="0"/>
          <a:chOff x="0" y="0"/>
          <a:chExt cx="0" cy="0"/>
        </a:xfrm>
      </p:grpSpPr>
      <p:grpSp>
        <p:nvGrpSpPr>
          <p:cNvPr id="10243" name="组合 12"/>
          <p:cNvGrpSpPr/>
          <p:nvPr/>
        </p:nvGrpSpPr>
        <p:grpSpPr>
          <a:xfrm>
            <a:off x="143933" y="0"/>
            <a:ext cx="11904133" cy="6851650"/>
            <a:chOff x="143698" y="0"/>
            <a:chExt cx="11904604" cy="6852125"/>
          </a:xfrm>
        </p:grpSpPr>
        <p:sp>
          <p:nvSpPr>
            <p:cNvPr id="14" name="矩形 13"/>
            <p:cNvSpPr/>
            <p:nvPr userDrawn="1">
              <p:custDataLst>
                <p:tags r:id="rId2"/>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dirty="0"/>
            </a:p>
          </p:txBody>
        </p:sp>
        <p:sp>
          <p:nvSpPr>
            <p:cNvPr id="15" name="任意多边形: 形状 14"/>
            <p:cNvSpPr/>
            <p:nvPr userDrawn="1">
              <p:custDataLst>
                <p:tags r:id="rId3"/>
              </p:custDataLst>
            </p:nvPr>
          </p:nvSpPr>
          <p:spPr>
            <a:xfrm>
              <a:off x="11171697" y="0"/>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sp>
          <p:nvSpPr>
            <p:cNvPr id="16" name="任意多边形: 形状 15"/>
            <p:cNvSpPr/>
            <p:nvPr userDrawn="1">
              <p:custDataLst>
                <p:tags r:id="rId4"/>
              </p:custDataLst>
            </p:nvPr>
          </p:nvSpPr>
          <p:spPr>
            <a:xfrm>
              <a:off x="143698" y="6349833"/>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grpSp>
      <p:sp>
        <p:nvSpPr>
          <p:cNvPr id="2" name="竖排标题 1"/>
          <p:cNvSpPr>
            <a:spLocks noGrp="1"/>
          </p:cNvSpPr>
          <p:nvPr>
            <p:ph type="title" orient="vert"/>
          </p:nvPr>
        </p:nvSpPr>
        <p:spPr>
          <a:xfrm>
            <a:off x="10571135" y="952508"/>
            <a:ext cx="950984" cy="5388907"/>
          </a:xfrm>
          <a:noFill/>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竖排文字占位符 2"/>
          <p:cNvSpPr>
            <a:spLocks noGrp="1"/>
          </p:cNvSpPr>
          <p:nvPr>
            <p:ph type="body" orient="vert" idx="1"/>
          </p:nvPr>
        </p:nvSpPr>
        <p:spPr>
          <a:xfrm>
            <a:off x="669925" y="952500"/>
            <a:ext cx="9828101" cy="5388907"/>
          </a:xfrm>
          <a:noFill/>
        </p:spPr>
        <p:txBody>
          <a:bodyPr vert="eaVert"/>
          <a:lstStyle>
            <a:lvl1pPr indent="0" eaLnBrk="1" fontAlgn="auto" latinLnBrk="0" hangingPunct="1">
              <a:defRPr>
                <a:solidFill>
                  <a:schemeClr val="tx1">
                    <a:lumMod val="85000"/>
                    <a:lumOff val="15000"/>
                  </a:schemeClr>
                </a:solidFill>
                <a:latin typeface="微软雅黑" panose="020B0503020204020204" pitchFamily="34" charset="-122"/>
                <a:ea typeface="微软雅黑" panose="020B0503020204020204" pitchFamily="34" charset="-122"/>
              </a:defRPr>
            </a:lvl1pPr>
            <a:lvl2pPr indent="0" eaLnBrk="1" fontAlgn="auto" latinLnBrk="0" hangingPunct="1">
              <a:defRPr>
                <a:solidFill>
                  <a:schemeClr val="tx1">
                    <a:lumMod val="85000"/>
                    <a:lumOff val="15000"/>
                  </a:schemeClr>
                </a:solidFill>
                <a:latin typeface="微软雅黑" panose="020B0503020204020204" pitchFamily="34" charset="-122"/>
                <a:ea typeface="微软雅黑" panose="020B0503020204020204" pitchFamily="34" charset="-122"/>
              </a:defRPr>
            </a:lvl2pPr>
            <a:lvl3pPr indent="0" eaLnBrk="1" fontAlgn="auto" latinLnBrk="0" hangingPunct="1">
              <a:defRPr>
                <a:solidFill>
                  <a:schemeClr val="tx1">
                    <a:lumMod val="85000"/>
                    <a:lumOff val="15000"/>
                  </a:schemeClr>
                </a:solidFill>
                <a:latin typeface="微软雅黑" panose="020B0503020204020204" pitchFamily="34" charset="-122"/>
                <a:ea typeface="微软雅黑" panose="020B0503020204020204" pitchFamily="34" charset="-122"/>
              </a:defRPr>
            </a:lvl3pPr>
            <a:lvl4pPr indent="0" eaLnBrk="1" fontAlgn="auto" latinLnBrk="0" hangingPunct="1">
              <a:defRPr>
                <a:solidFill>
                  <a:schemeClr val="tx1">
                    <a:lumMod val="85000"/>
                    <a:lumOff val="15000"/>
                  </a:schemeClr>
                </a:solidFill>
                <a:latin typeface="微软雅黑" panose="020B0503020204020204" pitchFamily="34" charset="-122"/>
                <a:ea typeface="微软雅黑" panose="020B0503020204020204" pitchFamily="34" charset="-122"/>
              </a:defRPr>
            </a:lvl4pPr>
            <a:lvl5pPr indent="0" eaLnBrk="1" fontAlgn="auto" latinLnBrk="0" hangingPunct="1">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4" name="日期占位符 3"/>
          <p:cNvSpPr>
            <a:spLocks noGrp="1"/>
          </p:cNvSpPr>
          <p:nvPr>
            <p:ph type="dt" sz="half" idx="10"/>
            <p:custDataLst>
              <p:tags r:id="rId5"/>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6"/>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6" name="灯片编号占位符 5"/>
          <p:cNvSpPr>
            <a:spLocks noGrp="1"/>
          </p:cNvSpPr>
          <p:nvPr>
            <p:ph type="sldNum" sz="quarter" idx="12"/>
            <p:custDataLst>
              <p:tags r:id="rId7"/>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7" Type="http://schemas.openxmlformats.org/officeDocument/2006/relationships/theme" Target="../theme/theme1.xml"/><Relationship Id="rId26" Type="http://schemas.openxmlformats.org/officeDocument/2006/relationships/tags" Target="../tags/tag91.xml"/><Relationship Id="rId25" Type="http://schemas.openxmlformats.org/officeDocument/2006/relationships/tags" Target="../tags/tag90.xml"/><Relationship Id="rId24" Type="http://schemas.openxmlformats.org/officeDocument/2006/relationships/tags" Target="../tags/tag89.xml"/><Relationship Id="rId23" Type="http://schemas.openxmlformats.org/officeDocument/2006/relationships/tags" Target="../tags/tag88.xml"/><Relationship Id="rId22" Type="http://schemas.openxmlformats.org/officeDocument/2006/relationships/tags" Target="../tags/tag87.xml"/><Relationship Id="rId21" Type="http://schemas.openxmlformats.org/officeDocument/2006/relationships/tags" Target="../tags/tag86.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标题占位符 1"/>
          <p:cNvSpPr>
            <a:spLocks noGrp="1"/>
          </p:cNvSpPr>
          <p:nvPr>
            <p:ph type="title"/>
            <p:custDataLst>
              <p:tags r:id="rId21"/>
            </p:custDataLst>
          </p:nvPr>
        </p:nvSpPr>
        <p:spPr>
          <a:xfrm>
            <a:off x="668867" y="442913"/>
            <a:ext cx="10854267" cy="442912"/>
          </a:xfrm>
          <a:prstGeom prst="rect">
            <a:avLst/>
          </a:prstGeom>
          <a:noFill/>
          <a:ln w="9525">
            <a:noFill/>
          </a:ln>
        </p:spPr>
        <p:txBody>
          <a:bodyPr vert="horz" lIns="101600" tIns="38100" rIns="76200" bIns="38100" anchor="t"/>
          <a:p>
            <a:pPr lvl="0"/>
            <a:r>
              <a:rPr lang="zh-CN" altLang="en-US" dirty="0"/>
              <a:t>单击此处编辑母版标题样式</a:t>
            </a:r>
            <a:endParaRPr lang="zh-CN" altLang="en-US" dirty="0"/>
          </a:p>
        </p:txBody>
      </p:sp>
      <p:sp>
        <p:nvSpPr>
          <p:cNvPr id="3" name="文本占位符 2"/>
          <p:cNvSpPr>
            <a:spLocks noGrp="1"/>
          </p:cNvSpPr>
          <p:nvPr>
            <p:ph type="body" idx="1"/>
            <p:custDataLst>
              <p:tags r:id="rId22"/>
            </p:custDataLst>
          </p:nvPr>
        </p:nvSpPr>
        <p:spPr>
          <a:xfrm>
            <a:off x="668867" y="952500"/>
            <a:ext cx="10854267" cy="5389563"/>
          </a:xfrm>
          <a:prstGeom prst="rect">
            <a:avLst/>
          </a:prstGeom>
        </p:spPr>
        <p:txBody>
          <a:bodyPr vert="horz" lIns="101600" tIns="0" rIns="82550" bIns="0" rtlCol="0">
            <a:normAutofit/>
          </a:body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4" name="日期占位符 3"/>
          <p:cNvSpPr>
            <a:spLocks noGrp="1"/>
          </p:cNvSpPr>
          <p:nvPr>
            <p:ph type="dt" sz="half" idx="2"/>
            <p:custDataLst>
              <p:tags r:id="rId23"/>
            </p:custDataLst>
          </p:nvPr>
        </p:nvSpPr>
        <p:spPr>
          <a:xfrm>
            <a:off x="880533" y="6350000"/>
            <a:ext cx="2698751" cy="315913"/>
          </a:xfrm>
          <a:prstGeom prst="rect">
            <a:avLst/>
          </a:prstGeom>
        </p:spPr>
        <p:txBody>
          <a:bodyPr vert="horz" lIns="91440" tIns="45720" rIns="91440" bIns="45720" rtlCol="0" anchor="ctr">
            <a:normAutofit/>
          </a:bodyPr>
          <a:lstStyle>
            <a:lvl1pPr algn="l">
              <a:defRPr sz="9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4"/>
            </p:custDataLst>
          </p:nvPr>
        </p:nvSpPr>
        <p:spPr>
          <a:xfrm>
            <a:off x="4116917" y="6350000"/>
            <a:ext cx="3958167" cy="315913"/>
          </a:xfrm>
          <a:prstGeom prst="rect">
            <a:avLst/>
          </a:prstGeom>
        </p:spPr>
        <p:txBody>
          <a:bodyPr vert="horz" lIns="91440" tIns="45720" rIns="91440" bIns="45720" rtlCol="0" anchor="ctr">
            <a:normAutofit/>
          </a:bodyPr>
          <a:lstStyle>
            <a:lvl1pPr algn="ctr">
              <a:defRPr sz="9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25"/>
            </p:custDataLst>
          </p:nvPr>
        </p:nvSpPr>
        <p:spPr>
          <a:xfrm>
            <a:off x="8610600" y="6350000"/>
            <a:ext cx="2700867" cy="315913"/>
          </a:xfrm>
          <a:prstGeom prst="rect">
            <a:avLst/>
          </a:prstGeom>
        </p:spPr>
        <p:txBody>
          <a:bodyPr vert="horz" lIns="91440" tIns="45720" rIns="91440" bIns="45720" rtlCol="0" anchor="ctr">
            <a:normAutofit/>
          </a:bodyPr>
          <a:lstStyle>
            <a:lvl1pPr algn="r">
              <a:defRPr sz="900">
                <a:solidFill>
                  <a:schemeClr val="tx1">
                    <a:tint val="75000"/>
                  </a:schemeClr>
                </a:solidFill>
              </a:defRPr>
            </a:lvl1pPr>
          </a:lstStyle>
          <a:p>
            <a:fld id="{49AE70B2-8BF9-45C0-BB95-33D1B9D3A854}" type="slidenum">
              <a:rPr lang="zh-CN" altLang="en-US" smtClean="0"/>
            </a:fld>
            <a:endParaRPr lang="zh-CN" altLang="en-US" dirty="0"/>
          </a:p>
        </p:txBody>
      </p:sp>
      <p:sp>
        <p:nvSpPr>
          <p:cNvPr id="7" name="KSO_TEMPLATE" hidden="1"/>
          <p:cNvSpPr/>
          <p:nvPr>
            <p:custDataLst>
              <p:tags r:id="rId26"/>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sldNum="0" hdr="0" ftr="0" dt="0"/>
  <p:txStyles>
    <p:titleStyle>
      <a:lvl1pPr algn="l" defTabSz="685800" rtl="0" eaLnBrk="1" fontAlgn="auto" latinLnBrk="0" hangingPunct="1">
        <a:lnSpc>
          <a:spcPct val="100000"/>
        </a:lnSpc>
        <a:spcBef>
          <a:spcPct val="0"/>
        </a:spcBef>
        <a:buNone/>
        <a:defRPr sz="1800" b="1" u="none" strike="noStrike" kern="1200" cap="none" spc="200" normalizeH="0">
          <a:solidFill>
            <a:schemeClr val="tx1">
              <a:lumMod val="85000"/>
              <a:lumOff val="15000"/>
            </a:schemeClr>
          </a:solidFill>
          <a:uFillTx/>
          <a:latin typeface="微软雅黑" panose="020B0503020204020204" pitchFamily="34" charset="-122"/>
          <a:ea typeface="微软雅黑" panose="020B0503020204020204" pitchFamily="34" charset="-122"/>
          <a:cs typeface="+mj-cs"/>
        </a:defRPr>
      </a:lvl1pPr>
    </p:titleStyle>
    <p:bodyStyle>
      <a:lvl1pPr marL="171450" indent="-171450" algn="l" defTabSz="685800" rtl="0" eaLnBrk="1" fontAlgn="auto" latinLnBrk="0" hangingPunct="1">
        <a:lnSpc>
          <a:spcPct val="130000"/>
        </a:lnSpc>
        <a:spcBef>
          <a:spcPts val="0"/>
        </a:spcBef>
        <a:spcAft>
          <a:spcPts val="1000"/>
        </a:spcAft>
        <a:buFont typeface="Arial" panose="020B0604020202020204" pitchFamily="34" charset="0"/>
        <a:buChar char="•"/>
        <a:defRPr sz="105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1pPr>
      <a:lvl2pPr marL="514350" indent="-171450" algn="l" defTabSz="685800" rtl="0" eaLnBrk="1" fontAlgn="auto" latinLnBrk="0" hangingPunct="1">
        <a:lnSpc>
          <a:spcPct val="130000"/>
        </a:lnSpc>
        <a:spcBef>
          <a:spcPts val="0"/>
        </a:spcBef>
        <a:spcAft>
          <a:spcPts val="1000"/>
        </a:spcAft>
        <a:buFont typeface="Arial" panose="020B0604020202020204" pitchFamily="34" charset="0"/>
        <a:buChar char="•"/>
        <a:tabLst>
          <a:tab pos="1207135" algn="l"/>
        </a:tabLst>
        <a:defRPr sz="105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2pPr>
      <a:lvl3pPr marL="857250" indent="-171450" algn="l" defTabSz="685800" rtl="0" eaLnBrk="1" fontAlgn="auto" latinLnBrk="0" hangingPunct="1">
        <a:lnSpc>
          <a:spcPct val="130000"/>
        </a:lnSpc>
        <a:spcBef>
          <a:spcPts val="0"/>
        </a:spcBef>
        <a:spcAft>
          <a:spcPts val="1000"/>
        </a:spcAft>
        <a:buFont typeface="Arial" panose="020B0604020202020204" pitchFamily="34" charset="0"/>
        <a:buChar char="•"/>
        <a:defRPr sz="105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3pPr>
      <a:lvl4pPr marL="1200150" indent="-171450" algn="l" defTabSz="685800" rtl="0" eaLnBrk="1" fontAlgn="auto" latinLnBrk="0" hangingPunct="1">
        <a:lnSpc>
          <a:spcPct val="130000"/>
        </a:lnSpc>
        <a:spcBef>
          <a:spcPts val="0"/>
        </a:spcBef>
        <a:spcAft>
          <a:spcPts val="1000"/>
        </a:spcAft>
        <a:buFont typeface="Arial" panose="020B0604020202020204" pitchFamily="34" charset="0"/>
        <a:buChar char="•"/>
        <a:defRPr sz="105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4pPr>
      <a:lvl5pPr marL="1543050" indent="-171450" algn="l" defTabSz="685800" rtl="0" eaLnBrk="1" fontAlgn="auto" latinLnBrk="0" hangingPunct="1">
        <a:lnSpc>
          <a:spcPct val="130000"/>
        </a:lnSpc>
        <a:spcBef>
          <a:spcPts val="0"/>
        </a:spcBef>
        <a:spcAft>
          <a:spcPts val="1000"/>
        </a:spcAft>
        <a:buFont typeface="Arial" panose="020B0604020202020204" pitchFamily="34" charset="0"/>
        <a:buChar char="•"/>
        <a:defRPr sz="105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9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3.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4.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5.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6.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7.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8.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9.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0.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1.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3.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3.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4.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4.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5.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7.xml"/><Relationship Id="rId1" Type="http://schemas.openxmlformats.org/officeDocument/2006/relationships/tags" Target="../tags/tag96.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9.xml"/><Relationship Id="rId1" Type="http://schemas.openxmlformats.org/officeDocument/2006/relationships/tags" Target="../tags/tag98.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0.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1.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zh-CN" altLang="en-US"/>
              <a:t>四、</a:t>
            </a:r>
            <a:r>
              <a:rPr lang="en-US" altLang="zh-CN"/>
              <a:t>Spring AOP</a:t>
            </a:r>
            <a:endParaRPr lang="en-US" altLang="zh-CN"/>
          </a:p>
        </p:txBody>
      </p:sp>
      <p:sp>
        <p:nvSpPr>
          <p:cNvPr id="3" name="副标题 2"/>
          <p:cNvSpPr>
            <a:spLocks noGrp="1"/>
          </p:cNvSpPr>
          <p:nvPr>
            <p:ph type="subTitle" idx="1"/>
          </p:nvPr>
        </p:nvSpPr>
        <p:spPr/>
        <p:txBody>
          <a:bodyPr/>
          <a:p>
            <a:pPr algn="r"/>
            <a:r>
              <a:rPr lang="zh-CN" altLang="en-US"/>
              <a:t>崔剑</a:t>
            </a:r>
            <a:endParaRPr lang="zh-CN" altLang="en-US"/>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Spring</a:t>
            </a:r>
            <a:r>
              <a:t>实现</a:t>
            </a:r>
            <a:r>
              <a:rPr lang="en-US" altLang="zh-CN"/>
              <a:t>AOP</a:t>
            </a:r>
            <a:r>
              <a:t>的步骤</a:t>
            </a:r>
          </a:p>
        </p:txBody>
      </p:sp>
      <p:sp>
        <p:nvSpPr>
          <p:cNvPr id="3" name="内容占位符 2"/>
          <p:cNvSpPr>
            <a:spLocks noGrp="1"/>
          </p:cNvSpPr>
          <p:nvPr>
            <p:ph idx="1"/>
          </p:nvPr>
        </p:nvSpPr>
        <p:spPr/>
        <p:txBody>
          <a:bodyPr/>
          <a:p>
            <a:r>
              <a:rPr lang="zh-CN" altLang="en-US"/>
              <a:t>第一步：引入依赖</a:t>
            </a:r>
            <a:endParaRPr lang="zh-CN" altLang="en-US"/>
          </a:p>
          <a:p>
            <a:pPr marL="342900" lvl="1" indent="0">
              <a:buNone/>
            </a:pPr>
            <a:r>
              <a:rPr lang="zh-CN" altLang="en-US"/>
              <a:t>spring-aop</a:t>
            </a:r>
            <a:endParaRPr lang="zh-CN" altLang="en-US"/>
          </a:p>
          <a:p>
            <a:pPr marL="342900" lvl="1" indent="0">
              <a:buNone/>
            </a:pPr>
            <a:r>
              <a:rPr lang="zh-CN" altLang="en-US"/>
              <a:t>spring-aspects</a:t>
            </a:r>
            <a:endParaRPr lang="zh-CN" altLang="en-US"/>
          </a:p>
          <a:p>
            <a:r>
              <a:rPr lang="zh-CN" altLang="en-US"/>
              <a:t>第二步：编写切面代码</a:t>
            </a:r>
            <a:endParaRPr lang="zh-CN" altLang="en-US"/>
          </a:p>
          <a:p>
            <a:pPr marL="342900" lvl="1" indent="0">
              <a:buNone/>
            </a:pPr>
            <a:r>
              <a:rPr lang="zh-CN" altLang="en-US"/>
              <a:t>实现切面所要做的功能，比如记录日志</a:t>
            </a:r>
            <a:endParaRPr lang="zh-CN" altLang="en-US"/>
          </a:p>
          <a:p>
            <a:r>
              <a:rPr lang="zh-CN" altLang="en-US"/>
              <a:t>第三步：配置</a:t>
            </a:r>
            <a:endParaRPr lang="zh-CN" altLang="en-US"/>
          </a:p>
          <a:p>
            <a:pPr marL="342900" lvl="1" indent="0">
              <a:buNone/>
            </a:pPr>
            <a:r>
              <a:rPr lang="zh-CN" altLang="en-US"/>
              <a:t>配置切面</a:t>
            </a:r>
            <a:endParaRPr lang="zh-CN" altLang="en-US"/>
          </a:p>
          <a:p>
            <a:pPr marL="342900" lvl="1" indent="0">
              <a:buNone/>
            </a:pPr>
            <a:r>
              <a:t>配置切点表达式</a:t>
            </a:r>
          </a:p>
          <a:p>
            <a:pPr marL="342900" lvl="1" indent="0">
              <a:buNone/>
            </a:pPr>
            <a:r>
              <a:t>配置通知类型</a:t>
            </a:r>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Schema-based AOP</a:t>
            </a:r>
            <a:endParaRPr lang="en-US" altLang="zh-CN"/>
          </a:p>
        </p:txBody>
      </p:sp>
      <p:sp>
        <p:nvSpPr>
          <p:cNvPr id="3" name="内容占位符 2"/>
          <p:cNvSpPr>
            <a:spLocks noGrp="1"/>
          </p:cNvSpPr>
          <p:nvPr>
            <p:ph idx="1"/>
          </p:nvPr>
        </p:nvSpPr>
        <p:spPr/>
        <p:txBody>
          <a:bodyPr/>
          <a:p>
            <a:r>
              <a:rPr lang="en-US" altLang="zh-CN"/>
              <a:t>Spring</a:t>
            </a:r>
            <a:r>
              <a:t>所有的切面和通知器都必须放在一个</a:t>
            </a:r>
            <a:r>
              <a:rPr lang="en-US" altLang="zh-CN"/>
              <a:t>&lt;aop:config&gt;</a:t>
            </a:r>
            <a:r>
              <a:t>内（可以配置包含多个</a:t>
            </a:r>
            <a:r>
              <a:rPr lang="en-US" altLang="zh-CN"/>
              <a:t>&lt;aop:config&gt;</a:t>
            </a:r>
            <a:r>
              <a:t>元素），每一个</a:t>
            </a:r>
            <a:r>
              <a:rPr lang="en-US" altLang="zh-CN"/>
              <a:t>&lt;aop:config&gt;</a:t>
            </a:r>
            <a:r>
              <a:t>可以包含</a:t>
            </a:r>
            <a:r>
              <a:rPr lang="en-US" altLang="zh-CN"/>
              <a:t>pointcut</a:t>
            </a:r>
            <a:r>
              <a:t>，</a:t>
            </a:r>
            <a:r>
              <a:rPr lang="en-US" altLang="zh-CN"/>
              <a:t>advisor</a:t>
            </a:r>
            <a:r>
              <a:t>和</a:t>
            </a:r>
            <a:r>
              <a:rPr lang="en-US" altLang="zh-CN"/>
              <a:t>aspect</a:t>
            </a:r>
            <a:r>
              <a:t>元素</a:t>
            </a:r>
          </a:p>
          <a:p>
            <a:pPr marL="0" indent="0">
              <a:buNone/>
            </a:pPr>
            <a:r>
              <a:t>  （它们必须按照这个顺序进行声明）</a:t>
            </a:r>
          </a:p>
          <a:p>
            <a:r>
              <a:rPr lang="en-US" altLang="zh-CN"/>
              <a:t>&lt;aop:config&gt;</a:t>
            </a:r>
            <a:r>
              <a:t>风格的配置大量使用了</a:t>
            </a:r>
            <a:r>
              <a:rPr lang="en-US" altLang="zh-CN"/>
              <a:t>Spring</a:t>
            </a:r>
            <a:r>
              <a:t>的自动代理机制</a:t>
            </a:r>
          </a:p>
          <a:p>
            <a:pPr lvl="1"/>
            <a:r>
              <a:rPr lang="en-US" altLang="zh-CN"/>
              <a:t>&lt;aop:config&gt;</a:t>
            </a:r>
            <a:endParaRPr lang="en-US" altLang="zh-CN"/>
          </a:p>
          <a:p>
            <a:pPr lvl="1"/>
            <a:r>
              <a:rPr lang="en-US" altLang="zh-CN"/>
              <a:t>&lt;aop:aspect&gt;</a:t>
            </a:r>
            <a:endParaRPr lang="en-US" altLang="zh-CN"/>
          </a:p>
          <a:p>
            <a:pPr marL="685800" lvl="2" indent="0">
              <a:buNone/>
            </a:pPr>
            <a:r>
              <a:rPr lang="en-US" altLang="zh-CN"/>
              <a:t>&lt;aop:config&gt;</a:t>
            </a:r>
            <a:endParaRPr lang="en-US" altLang="zh-CN"/>
          </a:p>
          <a:p>
            <a:pPr marL="685800" lvl="2" indent="0">
              <a:buNone/>
            </a:pPr>
            <a:r>
              <a:rPr lang="en-US" altLang="zh-CN"/>
              <a:t>	&lt;aop:aspect id=”myAspect” ref=”aBean”&gt;</a:t>
            </a:r>
            <a:endParaRPr lang="en-US" altLang="zh-CN"/>
          </a:p>
          <a:p>
            <a:pPr marL="685800" lvl="2" indent="0">
              <a:buNone/>
            </a:pPr>
            <a:r>
              <a:rPr lang="en-US" altLang="zh-CN"/>
              <a:t>		...</a:t>
            </a:r>
            <a:endParaRPr lang="en-US" altLang="zh-CN"/>
          </a:p>
          <a:p>
            <a:pPr marL="685800" lvl="2" indent="0">
              <a:buNone/>
            </a:pPr>
            <a:r>
              <a:rPr lang="en-US" altLang="zh-CN"/>
              <a:t>	&lt;/aop:aspect&gt;</a:t>
            </a:r>
            <a:endParaRPr lang="en-US" altLang="zh-CN"/>
          </a:p>
          <a:p>
            <a:pPr marL="685800" lvl="2" indent="0">
              <a:buNone/>
            </a:pPr>
            <a:r>
              <a:rPr lang="en-US" altLang="zh-CN"/>
              <a:t>&lt;aop:config&gt;</a:t>
            </a:r>
            <a:endParaRPr lang="en-US" altLang="zh-CN"/>
          </a:p>
          <a:p>
            <a:pPr marL="685800" lvl="2" indent="0">
              <a:buNone/>
            </a:pPr>
            <a:r>
              <a:rPr lang="en-US" altLang="zh-CN"/>
              <a:t>&lt;bean id=”aBean” class=”...”&gt;</a:t>
            </a:r>
            <a:endParaRPr lang="en-US" altLang="zh-CN"/>
          </a:p>
          <a:p>
            <a:pPr marL="685800" lvl="2" indent="0">
              <a:buNone/>
            </a:pPr>
            <a:r>
              <a:rPr lang="en-US" altLang="zh-CN"/>
              <a:t>&lt;/bean&gt;</a:t>
            </a:r>
            <a:endParaRPr lang="en-US" altLang="zh-CN"/>
          </a:p>
        </p:txBody>
      </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t>切点表达式（</a:t>
            </a:r>
            <a:r>
              <a:rPr lang="en-US" altLang="zh-CN"/>
              <a:t>Pointcut</a:t>
            </a:r>
            <a:r>
              <a:t>）</a:t>
            </a:r>
          </a:p>
        </p:txBody>
      </p:sp>
      <p:sp>
        <p:nvSpPr>
          <p:cNvPr id="3" name="内容占位符 2"/>
          <p:cNvSpPr>
            <a:spLocks noGrp="1"/>
          </p:cNvSpPr>
          <p:nvPr>
            <p:ph idx="1"/>
          </p:nvPr>
        </p:nvSpPr>
        <p:spPr/>
        <p:txBody>
          <a:bodyPr/>
          <a:p>
            <a:r>
              <a:rPr lang="zh-CN" altLang="en-US"/>
              <a:t>execution()的语法如下：</a:t>
            </a:r>
            <a:endParaRPr lang="zh-CN" altLang="en-US"/>
          </a:p>
          <a:p>
            <a:pPr lvl="1"/>
            <a:r>
              <a:rPr lang="zh-CN" altLang="en-US"/>
              <a:t>execution(modifiers-pattern? ret-type-pattern declaring-type-pattern? name-pattern(param-pattern)throws-pattern?)</a:t>
            </a:r>
            <a:endParaRPr lang="zh-CN" altLang="en-US"/>
          </a:p>
          <a:p>
            <a:pPr lvl="1"/>
            <a:r>
              <a:rPr lang="zh-CN" altLang="en-US"/>
              <a:t>问号表示可选项，即可以不指定。</a:t>
            </a:r>
            <a:endParaRPr lang="zh-CN" altLang="en-US"/>
          </a:p>
          <a:p>
            <a:pPr lvl="1"/>
            <a:r>
              <a:rPr lang="zh-CN" altLang="en-US"/>
              <a:t>execution(* com.</a:t>
            </a:r>
            <a:r>
              <a:rPr lang="en-US" altLang="zh-CN"/>
              <a:t>jiuyun</a:t>
            </a:r>
            <a:r>
              <a:rPr lang="zh-CN" altLang="en-US"/>
              <a:t>.service.</a:t>
            </a:r>
            <a:r>
              <a:rPr lang="en-US" altLang="zh-CN"/>
              <a:t>Student</a:t>
            </a:r>
            <a:r>
              <a:rPr lang="zh-CN" altLang="en-US"/>
              <a:t>Service.update</a:t>
            </a:r>
            <a:r>
              <a:rPr lang="en-US" altLang="zh-CN"/>
              <a:t>Student</a:t>
            </a:r>
            <a:r>
              <a:rPr lang="zh-CN" altLang="en-US"/>
              <a:t>(..))</a:t>
            </a:r>
            <a:endParaRPr lang="zh-CN" altLang="en-US"/>
          </a:p>
          <a:p>
            <a:pPr lvl="1"/>
            <a:r>
              <a:rPr lang="zh-CN" altLang="en-US"/>
              <a:t>modifier-pattern：表示方法的修饰符</a:t>
            </a:r>
            <a:endParaRPr lang="zh-CN" altLang="en-US"/>
          </a:p>
          <a:p>
            <a:pPr lvl="1"/>
            <a:r>
              <a:rPr lang="zh-CN" altLang="en-US"/>
              <a:t>ret-type-pattern：表示方法的返回值</a:t>
            </a:r>
            <a:endParaRPr lang="zh-CN" altLang="en-US"/>
          </a:p>
          <a:p>
            <a:pPr lvl="1"/>
            <a:r>
              <a:rPr lang="zh-CN" altLang="en-US"/>
              <a:t>declaring-type-pattern?：表示方法所在的类的路径</a:t>
            </a:r>
            <a:endParaRPr lang="zh-CN" altLang="en-US"/>
          </a:p>
          <a:p>
            <a:pPr lvl="1"/>
            <a:r>
              <a:rPr lang="zh-CN" altLang="en-US"/>
              <a:t>name-pattern：表示方法名</a:t>
            </a:r>
            <a:endParaRPr lang="zh-CN" altLang="en-US"/>
          </a:p>
          <a:p>
            <a:pPr lvl="1"/>
            <a:r>
              <a:rPr lang="zh-CN" altLang="en-US"/>
              <a:t>param-pattern：表示方法的参数</a:t>
            </a:r>
            <a:endParaRPr lang="zh-CN" altLang="en-US"/>
          </a:p>
          <a:p>
            <a:pPr lvl="1"/>
            <a:r>
              <a:rPr lang="zh-CN" altLang="en-US"/>
              <a:t>throws-pattern：表示方法抛出的异常</a:t>
            </a:r>
            <a:endParaRPr lang="zh-CN" altLang="en-US"/>
          </a:p>
          <a:p>
            <a:pPr lvl="1"/>
            <a:endParaRPr lang="zh-CN" altLang="en-US"/>
          </a:p>
        </p:txBody>
      </p:sp>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t>注意事项</a:t>
            </a:r>
          </a:p>
        </p:txBody>
      </p:sp>
      <p:sp>
        <p:nvSpPr>
          <p:cNvPr id="3" name="内容占位符 2"/>
          <p:cNvSpPr>
            <a:spLocks noGrp="1"/>
          </p:cNvSpPr>
          <p:nvPr>
            <p:ph idx="1"/>
          </p:nvPr>
        </p:nvSpPr>
        <p:spPr/>
        <p:txBody>
          <a:bodyPr/>
          <a:p>
            <a:r>
              <a:rPr lang="zh-CN" altLang="en-US"/>
              <a:t>其中后面跟着“?”的是可选项。</a:t>
            </a:r>
            <a:endParaRPr lang="zh-CN" altLang="en-US"/>
          </a:p>
          <a:p>
            <a:r>
              <a:rPr lang="zh-CN" altLang="en-US"/>
              <a:t>在各个pattern中，可以使用"*"来表示匹配所有。</a:t>
            </a:r>
            <a:endParaRPr lang="zh-CN" altLang="en-US"/>
          </a:p>
          <a:p>
            <a:r>
              <a:rPr lang="zh-CN" altLang="en-US"/>
              <a:t>在param-pattern中，可以指定具体的参数类型，多个参数间用“,”隔开，各个也可以用“*”来表示匹配任意类型的参数，如(String)表示匹配一个String参数的方法；(*,String)表示匹配有两个参数的方法，第一个参数可以是任意类型，而第二个参数是String类型。</a:t>
            </a:r>
            <a:endParaRPr lang="zh-CN" altLang="en-US"/>
          </a:p>
          <a:p>
            <a:r>
              <a:rPr lang="zh-CN" altLang="en-US"/>
              <a:t>可以用(..)表示零个或多个任意的方法参数。</a:t>
            </a:r>
            <a:endParaRPr lang="zh-CN" altLang="en-US"/>
          </a:p>
          <a:p>
            <a:endParaRPr lang="zh-CN" altLang="en-US"/>
          </a:p>
          <a:p>
            <a:pPr marL="0" indent="0">
              <a:buNone/>
            </a:pPr>
            <a:r>
              <a:rPr lang="zh-CN" altLang="en-US"/>
              <a:t>使用&amp;&amp;符号表示与关系，使用||表示或关系、使用!表示非关系。在XML文件中使用and、or和not这三个符号。</a:t>
            </a:r>
            <a:endParaRPr lang="zh-CN" altLang="en-US"/>
          </a:p>
        </p:txBody>
      </p:sp>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pointcut</a:t>
            </a:r>
            <a:endParaRPr lang="en-US" altLang="zh-CN"/>
          </a:p>
        </p:txBody>
      </p:sp>
      <p:sp>
        <p:nvSpPr>
          <p:cNvPr id="3" name="内容占位符 2"/>
          <p:cNvSpPr>
            <a:spLocks noGrp="1"/>
          </p:cNvSpPr>
          <p:nvPr>
            <p:ph idx="1"/>
          </p:nvPr>
        </p:nvSpPr>
        <p:spPr/>
        <p:txBody>
          <a:bodyPr/>
          <a:p>
            <a:r>
              <a:rPr lang="en-US" altLang="zh-CN"/>
              <a:t>execution(public * *(..))</a:t>
            </a:r>
            <a:endParaRPr lang="en-US" altLang="zh-CN"/>
          </a:p>
          <a:p>
            <a:pPr lvl="1"/>
            <a:r>
              <a:t>切入点为执行所有</a:t>
            </a:r>
            <a:r>
              <a:rPr lang="en-US" altLang="zh-CN"/>
              <a:t>public</a:t>
            </a:r>
            <a:r>
              <a:t>方法时</a:t>
            </a:r>
            <a:endParaRPr lang="en-US" altLang="zh-CN"/>
          </a:p>
          <a:p>
            <a:r>
              <a:rPr lang="en-US" altLang="zh-CN">
                <a:sym typeface="+mn-ea"/>
              </a:rPr>
              <a:t>execution(* set*(..))</a:t>
            </a:r>
            <a:endParaRPr lang="en-US" altLang="zh-CN">
              <a:sym typeface="+mn-ea"/>
            </a:endParaRPr>
          </a:p>
          <a:p>
            <a:pPr lvl="1"/>
            <a:r>
              <a:rPr>
                <a:sym typeface="+mn-ea"/>
              </a:rPr>
              <a:t>切入点为执行所有</a:t>
            </a:r>
            <a:r>
              <a:rPr lang="en-US" altLang="zh-CN">
                <a:sym typeface="+mn-ea"/>
              </a:rPr>
              <a:t>set</a:t>
            </a:r>
            <a:r>
              <a:rPr>
                <a:sym typeface="+mn-ea"/>
              </a:rPr>
              <a:t>开始的方法时</a:t>
            </a:r>
            <a:endParaRPr lang="en-US" altLang="zh-CN">
              <a:sym typeface="+mn-ea"/>
            </a:endParaRPr>
          </a:p>
          <a:p>
            <a:r>
              <a:rPr lang="en-US" altLang="zh-CN">
                <a:sym typeface="+mn-ea"/>
              </a:rPr>
              <a:t>execution(* com.jiuyun.service.XXXService.*(..))</a:t>
            </a:r>
            <a:endParaRPr lang="en-US" altLang="zh-CN">
              <a:sym typeface="+mn-ea"/>
            </a:endParaRPr>
          </a:p>
          <a:p>
            <a:pPr lvl="1"/>
            <a:r>
              <a:rPr sz="1400">
                <a:sym typeface="+mn-ea"/>
              </a:rPr>
              <a:t>切入点为执行</a:t>
            </a:r>
            <a:r>
              <a:rPr lang="en-US" altLang="zh-CN">
                <a:sym typeface="+mn-ea"/>
              </a:rPr>
              <a:t>XXXService</a:t>
            </a:r>
            <a:r>
              <a:rPr>
                <a:sym typeface="+mn-ea"/>
              </a:rPr>
              <a:t>类中的所有方法时</a:t>
            </a:r>
            <a:endParaRPr lang="en-US" altLang="zh-CN">
              <a:sym typeface="+mn-ea"/>
            </a:endParaRPr>
          </a:p>
          <a:p>
            <a:r>
              <a:rPr lang="en-US" altLang="zh-CN">
                <a:sym typeface="+mn-ea"/>
              </a:rPr>
              <a:t>execution(* com.jiuyun.service..(..))</a:t>
            </a:r>
            <a:endParaRPr lang="en-US" altLang="zh-CN">
              <a:sym typeface="+mn-ea"/>
            </a:endParaRPr>
          </a:p>
          <a:p>
            <a:pPr lvl="1"/>
            <a:r>
              <a:rPr sz="1400">
                <a:sym typeface="+mn-ea"/>
              </a:rPr>
              <a:t>切入点为执行</a:t>
            </a:r>
            <a:r>
              <a:rPr lang="en-US" altLang="zh-CN">
                <a:sym typeface="+mn-ea"/>
              </a:rPr>
              <a:t>com.jiuyun.service</a:t>
            </a:r>
            <a:r>
              <a:rPr>
                <a:sym typeface="+mn-ea"/>
              </a:rPr>
              <a:t>包下的所有方法时</a:t>
            </a:r>
            <a:endParaRPr lang="en-US" altLang="zh-CN">
              <a:sym typeface="+mn-ea"/>
            </a:endParaRPr>
          </a:p>
          <a:p>
            <a:r>
              <a:rPr lang="en-US" altLang="zh-CN">
                <a:sym typeface="+mn-ea"/>
              </a:rPr>
              <a:t>execution(* com.jiuyun.service...(..))</a:t>
            </a:r>
            <a:endParaRPr lang="en-US" altLang="zh-CN">
              <a:sym typeface="+mn-ea"/>
            </a:endParaRPr>
          </a:p>
          <a:p>
            <a:pPr marL="457200" lvl="2"/>
            <a:r>
              <a:rPr>
                <a:sym typeface="+mn-ea"/>
              </a:rPr>
              <a:t>切入点为执行</a:t>
            </a:r>
            <a:r>
              <a:rPr lang="en-US" altLang="zh-CN">
                <a:sym typeface="+mn-ea"/>
              </a:rPr>
              <a:t>com.jiuyun.service</a:t>
            </a:r>
            <a:r>
              <a:rPr>
                <a:sym typeface="+mn-ea"/>
              </a:rPr>
              <a:t>包及其子包下的所有方法时</a:t>
            </a:r>
            <a:endParaRPr lang="en-US" altLang="zh-CN">
              <a:sym typeface="+mn-ea"/>
            </a:endParaRPr>
          </a:p>
          <a:p>
            <a:endParaRPr lang="en-US" altLang="zh-CN">
              <a:sym typeface="+mn-ea"/>
            </a:endParaRPr>
          </a:p>
        </p:txBody>
      </p:sp>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pointcut</a:t>
            </a:r>
            <a:endParaRPr lang="en-US" altLang="zh-CN"/>
          </a:p>
        </p:txBody>
      </p:sp>
      <p:sp>
        <p:nvSpPr>
          <p:cNvPr id="3" name="内容占位符 2"/>
          <p:cNvSpPr>
            <a:spLocks noGrp="1"/>
          </p:cNvSpPr>
          <p:nvPr>
            <p:ph idx="1"/>
          </p:nvPr>
        </p:nvSpPr>
        <p:spPr/>
        <p:txBody>
          <a:bodyPr/>
          <a:p>
            <a:pPr>
              <a:lnSpc>
                <a:spcPct val="110000"/>
              </a:lnSpc>
            </a:pPr>
            <a:r>
              <a:rPr lang="en-US" altLang="zh-CN">
                <a:sym typeface="+mn-ea"/>
              </a:rPr>
              <a:t>within(com.jiuyun.service.*)(only in Spring AOP)</a:t>
            </a:r>
            <a:endParaRPr lang="en-US" altLang="zh-CN">
              <a:sym typeface="+mn-ea"/>
            </a:endParaRPr>
          </a:p>
          <a:p>
            <a:pPr>
              <a:lnSpc>
                <a:spcPct val="110000"/>
              </a:lnSpc>
            </a:pPr>
            <a:r>
              <a:rPr lang="en-US" altLang="zh-CN">
                <a:sym typeface="+mn-ea"/>
              </a:rPr>
              <a:t>within(com.</a:t>
            </a:r>
            <a:r>
              <a:rPr lang="en-US" altLang="zh-CN">
                <a:sym typeface="+mn-ea"/>
              </a:rPr>
              <a:t>jiuyun</a:t>
            </a:r>
            <a:r>
              <a:rPr lang="en-US" altLang="zh-CN">
                <a:sym typeface="+mn-ea"/>
              </a:rPr>
              <a:t>.service..*)(only in Spring AOP)</a:t>
            </a:r>
            <a:endParaRPr lang="en-US" altLang="zh-CN">
              <a:sym typeface="+mn-ea"/>
            </a:endParaRPr>
          </a:p>
          <a:p>
            <a:pPr lvl="1">
              <a:lnSpc>
                <a:spcPct val="110000"/>
              </a:lnSpc>
            </a:pPr>
            <a:r>
              <a:rPr lang="en-US" altLang="zh-CN" sz="1400">
                <a:sym typeface="+mn-ea"/>
              </a:rPr>
              <a:t>within</a:t>
            </a:r>
            <a:r>
              <a:rPr sz="1400">
                <a:sym typeface="+mn-ea"/>
              </a:rPr>
              <a:t>用于匹配指定类型内的方法执行</a:t>
            </a:r>
            <a:endParaRPr lang="en-US" altLang="zh-CN">
              <a:sym typeface="+mn-ea"/>
            </a:endParaRPr>
          </a:p>
          <a:p>
            <a:pPr>
              <a:lnSpc>
                <a:spcPct val="110000"/>
              </a:lnSpc>
            </a:pPr>
            <a:r>
              <a:rPr lang="en-US" altLang="zh-CN">
                <a:sym typeface="+mn-ea"/>
              </a:rPr>
              <a:t>this(com.</a:t>
            </a:r>
            <a:r>
              <a:rPr lang="en-US" altLang="zh-CN">
                <a:sym typeface="+mn-ea"/>
              </a:rPr>
              <a:t>jiuyun</a:t>
            </a:r>
            <a:r>
              <a:rPr lang="en-US" altLang="zh-CN">
                <a:sym typeface="+mn-ea"/>
              </a:rPr>
              <a:t>.service.XXXService)(only in Spring AOP)</a:t>
            </a:r>
            <a:endParaRPr lang="en-US" altLang="zh-CN">
              <a:sym typeface="+mn-ea"/>
            </a:endParaRPr>
          </a:p>
          <a:p>
            <a:pPr lvl="1">
              <a:lnSpc>
                <a:spcPct val="110000"/>
              </a:lnSpc>
            </a:pPr>
            <a:r>
              <a:rPr lang="en-US" altLang="zh-CN"/>
              <a:t>this</a:t>
            </a:r>
            <a:r>
              <a:t>用于匹配当前</a:t>
            </a:r>
            <a:r>
              <a:rPr lang="en-US" altLang="zh-CN"/>
              <a:t>AOP</a:t>
            </a:r>
            <a:r>
              <a:t>代理对象类型的执行方法</a:t>
            </a:r>
          </a:p>
          <a:p>
            <a:pPr lvl="0">
              <a:lnSpc>
                <a:spcPct val="110000"/>
              </a:lnSpc>
            </a:pPr>
            <a:r>
              <a:rPr lang="en-US" altLang="zh-CN"/>
              <a:t>target(com.</a:t>
            </a:r>
            <a:r>
              <a:rPr lang="en-US" altLang="zh-CN">
                <a:sym typeface="+mn-ea"/>
              </a:rPr>
              <a:t>jiuyun</a:t>
            </a:r>
            <a:r>
              <a:rPr lang="en-US" altLang="zh-CN"/>
              <a:t>.service.XXXService)</a:t>
            </a:r>
            <a:r>
              <a:rPr lang="en-US" altLang="zh-CN">
                <a:sym typeface="+mn-ea"/>
              </a:rPr>
              <a:t>(only in Spring AOP)</a:t>
            </a:r>
            <a:endParaRPr lang="en-US" altLang="zh-CN">
              <a:sym typeface="+mn-ea"/>
            </a:endParaRPr>
          </a:p>
          <a:p>
            <a:pPr lvl="1">
              <a:lnSpc>
                <a:spcPct val="110000"/>
              </a:lnSpc>
            </a:pPr>
            <a:r>
              <a:rPr lang="en-US" altLang="zh-CN"/>
              <a:t>target</a:t>
            </a:r>
            <a:r>
              <a:t>用于匹配当前目标对象类型的方法</a:t>
            </a:r>
          </a:p>
          <a:p>
            <a:pPr lvl="0">
              <a:lnSpc>
                <a:spcPct val="110000"/>
              </a:lnSpc>
            </a:pPr>
            <a:r>
              <a:rPr lang="en-US" altLang="zh-CN" sz="1800"/>
              <a:t>args(java.io.Serializable)</a:t>
            </a:r>
            <a:r>
              <a:rPr lang="en-US" altLang="zh-CN">
                <a:sym typeface="+mn-ea"/>
              </a:rPr>
              <a:t>(only in Spring AOP)</a:t>
            </a:r>
            <a:endParaRPr lang="en-US" altLang="zh-CN">
              <a:sym typeface="+mn-ea"/>
            </a:endParaRPr>
          </a:p>
          <a:p>
            <a:pPr lvl="0">
              <a:lnSpc>
                <a:spcPct val="110000"/>
              </a:lnSpc>
            </a:pPr>
            <a:r>
              <a:rPr lang="en-US" altLang="zh-CN">
                <a:sym typeface="+mn-ea"/>
              </a:rPr>
              <a:t>@target(org.springframework.transaction.annotation.Transactional)(only in Spring AOP)</a:t>
            </a:r>
            <a:endParaRPr lang="en-US" altLang="zh-CN">
              <a:sym typeface="+mn-ea"/>
            </a:endParaRPr>
          </a:p>
          <a:p>
            <a:pPr lvl="0">
              <a:lnSpc>
                <a:spcPct val="110000"/>
              </a:lnSpc>
            </a:pPr>
            <a:r>
              <a:rPr lang="en-US" altLang="zh-CN">
                <a:sym typeface="+mn-ea"/>
              </a:rPr>
              <a:t>@within(org.springframework.transaction.annotation.Transactional)(only in Spring AOP)</a:t>
            </a:r>
            <a:endParaRPr lang="en-US" altLang="zh-CN">
              <a:sym typeface="+mn-ea"/>
            </a:endParaRPr>
          </a:p>
          <a:p>
            <a:pPr lvl="0">
              <a:lnSpc>
                <a:spcPct val="110000"/>
              </a:lnSpc>
            </a:pPr>
            <a:r>
              <a:rPr lang="en-US" altLang="zh-CN">
                <a:sym typeface="+mn-ea"/>
              </a:rPr>
              <a:t>@annotation(org.springframework.transaction.annotation.Transactional)(only in Spring AOP)</a:t>
            </a:r>
            <a:endParaRPr lang="en-US" altLang="zh-CN">
              <a:sym typeface="+mn-ea"/>
            </a:endParaRPr>
          </a:p>
          <a:p>
            <a:pPr lvl="0"/>
          </a:p>
        </p:txBody>
      </p:sp>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pointcut</a:t>
            </a:r>
            <a:endParaRPr lang="en-US" altLang="zh-CN"/>
          </a:p>
        </p:txBody>
      </p:sp>
      <p:sp>
        <p:nvSpPr>
          <p:cNvPr id="3" name="内容占位符 2"/>
          <p:cNvSpPr>
            <a:spLocks noGrp="1"/>
          </p:cNvSpPr>
          <p:nvPr>
            <p:ph idx="1"/>
          </p:nvPr>
        </p:nvSpPr>
        <p:spPr/>
        <p:txBody>
          <a:bodyPr/>
          <a:p>
            <a:r>
              <a:rPr lang="en-US" altLang="zh-CN"/>
              <a:t>@args(com.</a:t>
            </a:r>
            <a:r>
              <a:rPr lang="en-US" altLang="zh-CN">
                <a:sym typeface="+mn-ea"/>
              </a:rPr>
              <a:t>jiuyun</a:t>
            </a:r>
            <a:r>
              <a:rPr lang="en-US" altLang="zh-CN"/>
              <a:t>.security.Classified)(only in Spring AOP)</a:t>
            </a:r>
            <a:endParaRPr lang="en-US" altLang="zh-CN"/>
          </a:p>
          <a:p>
            <a:r>
              <a:rPr lang="en-US" altLang="zh-CN"/>
              <a:t>bean(tradeService)</a:t>
            </a:r>
            <a:r>
              <a:rPr lang="en-US" altLang="zh-CN">
                <a:sym typeface="+mn-ea"/>
              </a:rPr>
              <a:t>(only in Spring AOP)</a:t>
            </a:r>
            <a:endParaRPr lang="en-US" altLang="zh-CN"/>
          </a:p>
          <a:p>
            <a:r>
              <a:rPr lang="en-US" altLang="zh-CN"/>
              <a:t>bean(*Service)</a:t>
            </a:r>
            <a:r>
              <a:rPr lang="en-US" altLang="zh-CN">
                <a:sym typeface="+mn-ea"/>
              </a:rPr>
              <a:t>(only in Spring AOP)</a:t>
            </a:r>
            <a:endParaRPr lang="en-US" altLang="zh-CN"/>
          </a:p>
          <a:p>
            <a:endParaRPr lang="en-US" altLang="zh-CN"/>
          </a:p>
        </p:txBody>
      </p:sp>
    </p:spTree>
    <p:custDataLst>
      <p:tags r:id="rId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advice</a:t>
            </a:r>
            <a:endParaRPr lang="en-US" altLang="zh-CN"/>
          </a:p>
        </p:txBody>
      </p:sp>
      <p:sp>
        <p:nvSpPr>
          <p:cNvPr id="3" name="内容占位符 2"/>
          <p:cNvSpPr>
            <a:spLocks noGrp="1"/>
          </p:cNvSpPr>
          <p:nvPr>
            <p:ph idx="1"/>
          </p:nvPr>
        </p:nvSpPr>
        <p:spPr/>
        <p:txBody>
          <a:bodyPr/>
          <a:p>
            <a:r>
              <a:rPr lang="en-US" altLang="zh-CN"/>
              <a:t>before advice</a:t>
            </a:r>
            <a:endParaRPr lang="en-US" altLang="zh-CN"/>
          </a:p>
          <a:p>
            <a:r>
              <a:rPr lang="en-US" altLang="zh-CN"/>
              <a:t>after-returning</a:t>
            </a:r>
            <a:endParaRPr lang="en-US" altLang="zh-CN"/>
          </a:p>
          <a:p>
            <a:r>
              <a:rPr lang="en-US" altLang="zh-CN"/>
              <a:t>after-throwing</a:t>
            </a:r>
            <a:endParaRPr lang="en-US" altLang="zh-CN"/>
          </a:p>
          <a:p>
            <a:r>
              <a:rPr lang="en-US" altLang="zh-CN"/>
              <a:t>after-after</a:t>
            </a:r>
            <a:endParaRPr lang="en-US" altLang="zh-CN"/>
          </a:p>
          <a:p>
            <a:r>
              <a:rPr lang="en-US" altLang="zh-CN"/>
              <a:t>around advice</a:t>
            </a:r>
            <a:endParaRPr lang="en-US" altLang="zh-CN"/>
          </a:p>
          <a:p>
            <a:pPr lvl="1"/>
            <a:r>
              <a:t>通知方法的第一个参数必须是</a:t>
            </a:r>
            <a:r>
              <a:rPr lang="en-US" altLang="zh-CN"/>
              <a:t>ProceedingJoinPoint</a:t>
            </a:r>
            <a:r>
              <a:t>类型</a:t>
            </a:r>
          </a:p>
          <a:p>
            <a:pPr lvl="1"/>
            <a:r>
              <a:rPr lang="en-US" altLang="zh-CN">
                <a:sym typeface="+mn-ea"/>
              </a:rPr>
              <a:t>ProceedingJoinPoint</a:t>
            </a:r>
            <a:r>
              <a:rPr>
                <a:sym typeface="+mn-ea"/>
              </a:rPr>
              <a:t>的</a:t>
            </a:r>
            <a:r>
              <a:rPr lang="en-US" altLang="zh-CN">
                <a:sym typeface="+mn-ea"/>
              </a:rPr>
              <a:t>procceed()</a:t>
            </a:r>
            <a:r>
              <a:rPr>
                <a:sym typeface="+mn-ea"/>
              </a:rPr>
              <a:t>用于执行切入点方法</a:t>
            </a:r>
            <a:endParaRPr>
              <a:sym typeface="+mn-ea"/>
            </a:endParaRPr>
          </a:p>
        </p:txBody>
      </p:sp>
    </p:spTree>
    <p:custDataLst>
      <p:tags r:id="rId1"/>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Introductions</a:t>
            </a:r>
            <a:endParaRPr lang="en-US" altLang="zh-CN"/>
          </a:p>
        </p:txBody>
      </p:sp>
      <p:sp>
        <p:nvSpPr>
          <p:cNvPr id="3" name="内容占位符 2"/>
          <p:cNvSpPr>
            <a:spLocks noGrp="1"/>
          </p:cNvSpPr>
          <p:nvPr>
            <p:ph idx="1"/>
          </p:nvPr>
        </p:nvSpPr>
        <p:spPr/>
        <p:txBody>
          <a:bodyPr/>
          <a:p>
            <a:r>
              <a:rPr lang="zh-CN" altLang="en-US"/>
              <a:t>允许一个切面声明一个实现指定接口的通知对象，并且提供了一个接口实现类来代表这些对象</a:t>
            </a:r>
            <a:endParaRPr lang="zh-CN" altLang="en-US"/>
          </a:p>
          <a:p>
            <a:r>
              <a:rPr lang="zh-CN" altLang="en-US"/>
              <a:t>由</a:t>
            </a:r>
            <a:r>
              <a:rPr lang="en-US" altLang="zh-CN"/>
              <a:t>&lt;aop:aspect&gt;</a:t>
            </a:r>
            <a:r>
              <a:t>中的</a:t>
            </a:r>
            <a:r>
              <a:rPr lang="en-US" altLang="zh-CN"/>
              <a:t>&lt;aop:declare-parents&gt;</a:t>
            </a:r>
            <a:r>
              <a:t>元素声明该元素用于声明所匹配的类型拥有一个新的</a:t>
            </a:r>
            <a:r>
              <a:rPr lang="en-US" altLang="zh-CN"/>
              <a:t>parent</a:t>
            </a:r>
            <a:endParaRPr lang="en-US" altLang="zh-CN"/>
          </a:p>
          <a:p>
            <a:pPr marL="342900" lvl="1" indent="0">
              <a:buNone/>
            </a:pPr>
            <a:r>
              <a:rPr lang="en-US" altLang="zh-CN"/>
              <a:t>&lt;aop:declare-parents types-matching="com.jiuyun.service.impl.*"</a:t>
            </a:r>
            <a:endParaRPr lang="en-US" altLang="zh-CN"/>
          </a:p>
          <a:p>
            <a:pPr marL="342900" lvl="1" indent="0">
              <a:buNone/>
            </a:pPr>
            <a:r>
              <a:rPr lang="en-US" altLang="zh-CN"/>
              <a:t>                                 implement-interface="com.jiuyun.service.Service"</a:t>
            </a:r>
            <a:endParaRPr lang="en-US" altLang="zh-CN"/>
          </a:p>
          <a:p>
            <a:pPr marL="342900" lvl="1" indent="0">
              <a:buNone/>
            </a:pPr>
            <a:r>
              <a:rPr lang="en-US" altLang="zh-CN"/>
              <a:t>                                 default-impl="com.jiuyun.service.impl.DefaultServiceImpl" /&gt;</a:t>
            </a:r>
            <a:endParaRPr lang="en-US" altLang="zh-CN"/>
          </a:p>
        </p:txBody>
      </p:sp>
    </p:spTree>
    <p:custDataLst>
      <p:tags r:id="rId1"/>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Aspect instantiation models</a:t>
            </a:r>
            <a:endParaRPr lang="en-US" altLang="zh-CN"/>
          </a:p>
        </p:txBody>
      </p:sp>
      <p:sp>
        <p:nvSpPr>
          <p:cNvPr id="3" name="内容占位符 2"/>
          <p:cNvSpPr>
            <a:spLocks noGrp="1"/>
          </p:cNvSpPr>
          <p:nvPr>
            <p:ph idx="1"/>
          </p:nvPr>
        </p:nvSpPr>
        <p:spPr/>
        <p:txBody>
          <a:bodyPr/>
          <a:p>
            <a:r>
              <a:rPr lang="en-US" altLang="zh-CN"/>
              <a:t>schema-defined aspects</a:t>
            </a:r>
            <a:r>
              <a:t>只支持</a:t>
            </a:r>
            <a:r>
              <a:rPr lang="en-US" altLang="zh-CN"/>
              <a:t>singleton model</a:t>
            </a:r>
            <a:endParaRPr lang="en-US" altLang="zh-CN"/>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p>
            <a:r>
              <a:rPr lang="zh-CN" altLang="en-US"/>
              <a:t>主要内容</a:t>
            </a:r>
            <a:endParaRPr lang="zh-CN" altLang="en-US"/>
          </a:p>
        </p:txBody>
      </p:sp>
      <p:sp>
        <p:nvSpPr>
          <p:cNvPr id="5" name="内容占位符 4"/>
          <p:cNvSpPr>
            <a:spLocks noGrp="1"/>
          </p:cNvSpPr>
          <p:nvPr>
            <p:ph idx="1"/>
          </p:nvPr>
        </p:nvSpPr>
        <p:spPr/>
        <p:txBody>
          <a:bodyPr/>
          <a:p>
            <a:pPr marL="0" indent="0">
              <a:buNone/>
            </a:pPr>
            <a:r>
              <a:rPr lang="zh-CN" altLang="en-US"/>
              <a:t>什么是</a:t>
            </a:r>
            <a:r>
              <a:rPr lang="en-US" altLang="zh-CN"/>
              <a:t>AOP</a:t>
            </a:r>
            <a:r>
              <a:t>及实现方式</a:t>
            </a:r>
          </a:p>
          <a:p>
            <a:pPr marL="0" indent="0">
              <a:buNone/>
            </a:pPr>
            <a:r>
              <a:rPr lang="en-US" altLang="zh-CN"/>
              <a:t>AOP</a:t>
            </a:r>
            <a:r>
              <a:t>基本概念</a:t>
            </a:r>
          </a:p>
          <a:p>
            <a:pPr marL="0" indent="0">
              <a:buNone/>
            </a:pPr>
            <a:r>
              <a:rPr lang="en-US" altLang="zh-CN"/>
              <a:t>Spring</a:t>
            </a:r>
            <a:r>
              <a:t>中的</a:t>
            </a:r>
            <a:r>
              <a:rPr lang="en-US" altLang="zh-CN"/>
              <a:t>AOP</a:t>
            </a:r>
            <a:endParaRPr lang="en-US" altLang="zh-CN"/>
          </a:p>
          <a:p>
            <a:pPr marL="0" indent="0">
              <a:buNone/>
            </a:pPr>
            <a:r>
              <a:rPr lang="en-US" altLang="zh-CN"/>
              <a:t>Schema-based AOP</a:t>
            </a:r>
            <a:endParaRPr lang="en-US" altLang="zh-CN"/>
          </a:p>
          <a:p>
            <a:pPr marL="0" indent="0">
              <a:buNone/>
            </a:pPr>
            <a:r>
              <a:rPr lang="en-US" altLang="zh-CN"/>
              <a:t>AspectJ</a:t>
            </a:r>
            <a:endParaRPr lang="en-US" altLang="zh-CN"/>
          </a:p>
        </p:txBody>
      </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Advisors</a:t>
            </a:r>
            <a:endParaRPr lang="en-US" altLang="zh-CN"/>
          </a:p>
        </p:txBody>
      </p:sp>
      <p:sp>
        <p:nvSpPr>
          <p:cNvPr id="3" name="内容占位符 2"/>
          <p:cNvSpPr>
            <a:spLocks noGrp="1"/>
          </p:cNvSpPr>
          <p:nvPr>
            <p:ph idx="1"/>
          </p:nvPr>
        </p:nvSpPr>
        <p:spPr/>
        <p:txBody>
          <a:bodyPr/>
          <a:p>
            <a:r>
              <a:rPr lang="en-US" altLang="zh-CN"/>
              <a:t>advisor</a:t>
            </a:r>
            <a:r>
              <a:t>就像一个小的自包含的切面，只有一个</a:t>
            </a:r>
            <a:r>
              <a:rPr lang="en-US" altLang="zh-CN"/>
              <a:t>advice</a:t>
            </a:r>
            <a:endParaRPr lang="en-US" altLang="zh-CN"/>
          </a:p>
          <a:p>
            <a:r>
              <a:t>切面自身通过一个</a:t>
            </a:r>
            <a:r>
              <a:rPr lang="en-US" altLang="zh-CN"/>
              <a:t>bean</a:t>
            </a:r>
            <a:r>
              <a:t>表示，并且必须实现某个</a:t>
            </a:r>
            <a:r>
              <a:rPr lang="en-US" altLang="zh-CN"/>
              <a:t>advice</a:t>
            </a:r>
            <a:r>
              <a:t>接口，同时，</a:t>
            </a:r>
            <a:r>
              <a:rPr lang="en-US" altLang="zh-CN"/>
              <a:t>advisor</a:t>
            </a:r>
            <a:r>
              <a:t>也可以很好的利用</a:t>
            </a:r>
            <a:r>
              <a:rPr lang="en-US" altLang="zh-CN"/>
              <a:t>AspectJ</a:t>
            </a:r>
            <a:r>
              <a:t>切入点表达式</a:t>
            </a:r>
          </a:p>
          <a:p>
            <a:r>
              <a:rPr lang="en-US" altLang="zh-CN"/>
              <a:t>Spring</a:t>
            </a:r>
            <a:r>
              <a:t>通过配置文件中的</a:t>
            </a:r>
            <a:r>
              <a:rPr lang="en-US" altLang="zh-CN"/>
              <a:t>&lt;aop:advisor&gt;</a:t>
            </a:r>
            <a:r>
              <a:t>元素支持</a:t>
            </a:r>
            <a:r>
              <a:rPr lang="en-US" altLang="zh-CN"/>
              <a:t>advisor</a:t>
            </a:r>
            <a:r>
              <a:t>，实际使用中，大多数情况下它会和</a:t>
            </a:r>
            <a:r>
              <a:rPr lang="en-US" altLang="zh-CN"/>
              <a:t>transactional advice</a:t>
            </a:r>
            <a:r>
              <a:t>配合使用</a:t>
            </a:r>
          </a:p>
          <a:p>
            <a:r>
              <a:t>为了让一个</a:t>
            </a:r>
            <a:r>
              <a:rPr lang="en-US" altLang="zh-CN"/>
              <a:t>advisor</a:t>
            </a:r>
            <a:r>
              <a:t>的优先级以便让</a:t>
            </a:r>
            <a:r>
              <a:rPr lang="en-US" altLang="zh-CN"/>
              <a:t>advice</a:t>
            </a:r>
            <a:r>
              <a:t>可以有序，可以使用</a:t>
            </a:r>
            <a:r>
              <a:rPr lang="en-US" altLang="zh-CN"/>
              <a:t>order</a:t>
            </a:r>
            <a:r>
              <a:t>属性来定义</a:t>
            </a:r>
            <a:r>
              <a:rPr lang="en-US" altLang="zh-CN"/>
              <a:t>advisor</a:t>
            </a:r>
            <a:r>
              <a:t>的顺序</a:t>
            </a:r>
          </a:p>
        </p:txBody>
      </p:sp>
    </p:spTree>
    <p:custDataLst>
      <p:tags r:id="rId1"/>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aspect</a:t>
            </a:r>
            <a:r>
              <a:t>与</a:t>
            </a:r>
            <a:r>
              <a:rPr lang="en-US" altLang="zh-CN"/>
              <a:t>advisor</a:t>
            </a:r>
            <a:endParaRPr lang="en-US" altLang="zh-CN"/>
          </a:p>
        </p:txBody>
      </p:sp>
      <p:sp>
        <p:nvSpPr>
          <p:cNvPr id="3" name="内容占位符 2"/>
          <p:cNvSpPr>
            <a:spLocks noGrp="1"/>
          </p:cNvSpPr>
          <p:nvPr>
            <p:ph idx="1"/>
          </p:nvPr>
        </p:nvSpPr>
        <p:spPr/>
        <p:txBody>
          <a:bodyPr/>
          <a:p>
            <a:pPr marL="342900" lvl="1" indent="0">
              <a:buNone/>
            </a:pPr>
            <a:r>
              <a:rPr lang="zh-CN" altLang="en-US"/>
              <a:t>在面向切面编程时，我们一般会用&lt;aop:aspect&gt;，&lt;aop:aspect&gt;定义切面（包括通知（前置通知，后置通知，返回通知等等）和切点（pointcut））</a:t>
            </a:r>
            <a:endParaRPr lang="zh-CN" altLang="en-US"/>
          </a:p>
          <a:p>
            <a:pPr marL="342900" lvl="1" indent="0">
              <a:buNone/>
            </a:pPr>
            <a:r>
              <a:rPr lang="zh-CN" altLang="en-US"/>
              <a:t>在进行事务管理时，我们一般会用&lt;aop:advisor&gt;,&lt;aop:advisor&gt;定义通知其(通知器跟切面一样，也包括通知和切点)。</a:t>
            </a:r>
            <a:endParaRPr lang="zh-CN" altLang="en-US"/>
          </a:p>
          <a:p>
            <a:pPr marL="342900" lvl="1" indent="0">
              <a:buNone/>
            </a:pPr>
            <a:r>
              <a:rPr lang="zh-CN" altLang="en-US"/>
              <a:t>&lt;aop:advisor&gt;大多用于事务管理。</a:t>
            </a:r>
            <a:endParaRPr lang="zh-CN" altLang="en-US"/>
          </a:p>
          <a:p>
            <a:pPr marL="342900" lvl="1" indent="0">
              <a:buNone/>
            </a:pPr>
            <a:r>
              <a:rPr lang="zh-CN" altLang="en-US"/>
              <a:t>&lt;aop:aspect&gt;大多用于日志、缓存。</a:t>
            </a:r>
            <a:endParaRPr lang="zh-CN" altLang="en-US"/>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What is AOP</a:t>
            </a:r>
            <a:endParaRPr lang="en-US" altLang="zh-CN"/>
          </a:p>
        </p:txBody>
      </p:sp>
      <p:sp>
        <p:nvSpPr>
          <p:cNvPr id="3" name="内容占位符 2"/>
          <p:cNvSpPr>
            <a:spLocks noGrp="1"/>
          </p:cNvSpPr>
          <p:nvPr>
            <p:ph idx="1"/>
          </p:nvPr>
        </p:nvSpPr>
        <p:spPr/>
        <p:txBody>
          <a:bodyPr/>
          <a:p>
            <a:r>
              <a:rPr lang="en-US" altLang="zh-CN"/>
              <a:t>AOP</a:t>
            </a:r>
            <a:r>
              <a:t>：</a:t>
            </a:r>
            <a:r>
              <a:rPr lang="en-US" altLang="zh-CN"/>
              <a:t>Aspect Oriented Programming</a:t>
            </a:r>
            <a:r>
              <a:t>的缩写，意为：面向切面编程，通过预编译方式和运行期动态代理实现程序功能的统一维护的一种技术</a:t>
            </a:r>
          </a:p>
          <a:p>
            <a:r>
              <a:t>主要用途：日志记录，事务处理，性能统计，安全控制，异常处理等等</a:t>
            </a:r>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切面示意图</a:t>
            </a:r>
            <a:endParaRPr lang="zh-CN" altLang="en-US"/>
          </a:p>
        </p:txBody>
      </p:sp>
      <p:sp>
        <p:nvSpPr>
          <p:cNvPr id="3" name="内容占位符 2"/>
          <p:cNvSpPr>
            <a:spLocks noGrp="1"/>
          </p:cNvSpPr>
          <p:nvPr>
            <p:ph idx="1"/>
          </p:nvPr>
        </p:nvSpPr>
        <p:spPr/>
        <p:txBody>
          <a:bodyPr/>
          <a:p>
            <a:pPr algn="dist"/>
            <a:endParaRPr lang="zh-CN" altLang="en-US"/>
          </a:p>
        </p:txBody>
      </p:sp>
      <p:sp>
        <p:nvSpPr>
          <p:cNvPr id="4" name="矩形 3"/>
          <p:cNvSpPr/>
          <p:nvPr/>
        </p:nvSpPr>
        <p:spPr>
          <a:xfrm>
            <a:off x="2554605" y="1995805"/>
            <a:ext cx="7082790" cy="668655"/>
          </a:xfrm>
          <a:prstGeom prst="rect">
            <a:avLst/>
          </a:prstGeom>
          <a:noFill/>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矩形 4"/>
          <p:cNvSpPr/>
          <p:nvPr/>
        </p:nvSpPr>
        <p:spPr>
          <a:xfrm>
            <a:off x="2554605" y="2990850"/>
            <a:ext cx="7082790" cy="668655"/>
          </a:xfrm>
          <a:prstGeom prst="rect">
            <a:avLst/>
          </a:prstGeom>
          <a:noFill/>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矩形 5"/>
          <p:cNvSpPr/>
          <p:nvPr/>
        </p:nvSpPr>
        <p:spPr>
          <a:xfrm>
            <a:off x="2554605" y="3985260"/>
            <a:ext cx="7082790" cy="668655"/>
          </a:xfrm>
          <a:prstGeom prst="rect">
            <a:avLst/>
          </a:prstGeom>
          <a:noFill/>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圆角矩形 6"/>
          <p:cNvSpPr/>
          <p:nvPr/>
        </p:nvSpPr>
        <p:spPr>
          <a:xfrm>
            <a:off x="3162300" y="1440180"/>
            <a:ext cx="868680" cy="397827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endParaRPr>
          </a:p>
          <a:p>
            <a:pPr algn="ctr"/>
            <a:endParaRPr lang="zh-CN" altLang="en-US">
              <a:solidFill>
                <a:schemeClr val="tx1"/>
              </a:solidFill>
            </a:endParaRPr>
          </a:p>
          <a:p>
            <a:pPr algn="ctr"/>
            <a:r>
              <a:rPr lang="zh-CN" altLang="en-US" sz="2400">
                <a:solidFill>
                  <a:schemeClr val="tx1"/>
                </a:solidFill>
              </a:rPr>
              <a:t>日志处理</a:t>
            </a:r>
            <a:endParaRPr lang="zh-CN" altLang="en-US" sz="2400">
              <a:solidFill>
                <a:schemeClr val="tx1"/>
              </a:solidFill>
            </a:endParaRPr>
          </a:p>
          <a:p>
            <a:pPr algn="ctr"/>
            <a:endParaRPr lang="zh-CN" altLang="en-US" sz="2400">
              <a:solidFill>
                <a:schemeClr val="tx1"/>
              </a:solidFill>
            </a:endParaRPr>
          </a:p>
          <a:p>
            <a:pPr algn="ctr"/>
            <a:r>
              <a:rPr lang="zh-CN" altLang="en-US" sz="2400">
                <a:solidFill>
                  <a:schemeClr val="tx1"/>
                </a:solidFill>
              </a:rPr>
              <a:t>切面</a:t>
            </a:r>
            <a:endParaRPr lang="zh-CN" altLang="en-US" sz="2400">
              <a:solidFill>
                <a:schemeClr val="tx1"/>
              </a:solidFill>
            </a:endParaRPr>
          </a:p>
          <a:p>
            <a:pPr algn="ctr"/>
            <a:endParaRPr lang="zh-CN" altLang="en-US">
              <a:solidFill>
                <a:schemeClr val="tx1"/>
              </a:solidFill>
            </a:endParaRPr>
          </a:p>
          <a:p>
            <a:pPr algn="ctr"/>
            <a:endParaRPr lang="zh-CN" altLang="en-US">
              <a:solidFill>
                <a:schemeClr val="tx1"/>
              </a:solidFill>
            </a:endParaRPr>
          </a:p>
          <a:p>
            <a:pPr algn="ctr"/>
            <a:endParaRPr lang="zh-CN" altLang="en-US">
              <a:solidFill>
                <a:schemeClr val="tx1"/>
              </a:solidFill>
            </a:endParaRPr>
          </a:p>
        </p:txBody>
      </p:sp>
      <p:sp>
        <p:nvSpPr>
          <p:cNvPr id="9" name="文本框 8"/>
          <p:cNvSpPr txBox="1"/>
          <p:nvPr/>
        </p:nvSpPr>
        <p:spPr>
          <a:xfrm>
            <a:off x="4377055" y="2127250"/>
            <a:ext cx="3378200" cy="398780"/>
          </a:xfrm>
          <a:prstGeom prst="rect">
            <a:avLst/>
          </a:prstGeom>
          <a:noFill/>
        </p:spPr>
        <p:txBody>
          <a:bodyPr wrap="square" rtlCol="0">
            <a:spAutoFit/>
          </a:bodyPr>
          <a:p>
            <a:pPr algn="dist"/>
            <a:r>
              <a:rPr lang="zh-CN" altLang="en-US" sz="2000" b="1" spc="100" dirty="0">
                <a:solidFill>
                  <a:schemeClr val="tx1"/>
                </a:solidFill>
                <a:uFillTx/>
                <a:latin typeface="Arial" panose="020B0604020202020204" pitchFamily="34" charset="0"/>
                <a:ea typeface="微软雅黑" panose="020B0503020204020204" pitchFamily="34" charset="-122"/>
              </a:rPr>
              <a:t>商品管理</a:t>
            </a:r>
            <a:endParaRPr lang="zh-CN" altLang="en-US" sz="2000" b="1" spc="100" dirty="0">
              <a:solidFill>
                <a:schemeClr val="tx1"/>
              </a:solidFill>
              <a:uFillTx/>
              <a:latin typeface="Arial" panose="020B0604020202020204" pitchFamily="34" charset="0"/>
              <a:ea typeface="微软雅黑" panose="020B0503020204020204" pitchFamily="34" charset="-122"/>
            </a:endParaRPr>
          </a:p>
        </p:txBody>
      </p:sp>
      <p:sp>
        <p:nvSpPr>
          <p:cNvPr id="10" name="圆角矩形 9"/>
          <p:cNvSpPr/>
          <p:nvPr/>
        </p:nvSpPr>
        <p:spPr>
          <a:xfrm>
            <a:off x="7882255" y="1482725"/>
            <a:ext cx="868680" cy="397827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文本框 10"/>
          <p:cNvSpPr txBox="1"/>
          <p:nvPr/>
        </p:nvSpPr>
        <p:spPr>
          <a:xfrm>
            <a:off x="4403725" y="3105785"/>
            <a:ext cx="3388360" cy="368300"/>
          </a:xfrm>
          <a:prstGeom prst="rect">
            <a:avLst/>
          </a:prstGeom>
          <a:noFill/>
        </p:spPr>
        <p:txBody>
          <a:bodyPr wrap="square" rtlCol="0">
            <a:spAutoFit/>
          </a:bodyPr>
          <a:p>
            <a:pPr algn="dist"/>
            <a:r>
              <a:rPr lang="zh-CN" altLang="en-US" b="1" spc="100" dirty="0">
                <a:solidFill>
                  <a:schemeClr val="tx1"/>
                </a:solidFill>
                <a:uFillTx/>
                <a:latin typeface="Arial" panose="020B0604020202020204" pitchFamily="34" charset="0"/>
                <a:ea typeface="微软雅黑" panose="020B0503020204020204" pitchFamily="34" charset="-122"/>
              </a:rPr>
              <a:t>订单管理</a:t>
            </a:r>
            <a:endParaRPr lang="zh-CN" altLang="en-US" b="1" spc="100" dirty="0">
              <a:solidFill>
                <a:schemeClr val="tx1"/>
              </a:solidFill>
              <a:uFillTx/>
              <a:latin typeface="Arial" panose="020B0604020202020204" pitchFamily="34" charset="0"/>
              <a:ea typeface="微软雅黑" panose="020B0503020204020204" pitchFamily="34" charset="-122"/>
            </a:endParaRPr>
          </a:p>
        </p:txBody>
      </p:sp>
      <p:sp>
        <p:nvSpPr>
          <p:cNvPr id="12" name="文本框 11"/>
          <p:cNvSpPr txBox="1"/>
          <p:nvPr/>
        </p:nvSpPr>
        <p:spPr>
          <a:xfrm>
            <a:off x="4456430" y="4090035"/>
            <a:ext cx="3209290" cy="368300"/>
          </a:xfrm>
          <a:prstGeom prst="rect">
            <a:avLst/>
          </a:prstGeom>
          <a:noFill/>
        </p:spPr>
        <p:txBody>
          <a:bodyPr wrap="square" rtlCol="0">
            <a:spAutoFit/>
          </a:bodyPr>
          <a:p>
            <a:pPr algn="ctr"/>
            <a:r>
              <a:rPr lang="zh-CN" altLang="en-US" b="1" spc="100" dirty="0">
                <a:solidFill>
                  <a:schemeClr val="tx1"/>
                </a:solidFill>
                <a:uFillTx/>
                <a:latin typeface="Arial" panose="020B0604020202020204" pitchFamily="34" charset="0"/>
                <a:ea typeface="微软雅黑" panose="020B0503020204020204" pitchFamily="34" charset="-122"/>
              </a:rPr>
              <a:t>。。。。。。</a:t>
            </a:r>
            <a:endParaRPr lang="zh-CN" altLang="en-US" b="1" spc="100" dirty="0">
              <a:solidFill>
                <a:schemeClr val="tx1"/>
              </a:solidFill>
              <a:uFillTx/>
              <a:latin typeface="Arial" panose="020B0604020202020204" pitchFamily="34" charset="0"/>
              <a:ea typeface="微软雅黑" panose="020B0503020204020204" pitchFamily="34" charset="-122"/>
            </a:endParaRPr>
          </a:p>
        </p:txBody>
      </p:sp>
      <p:sp>
        <p:nvSpPr>
          <p:cNvPr id="15" name="文本框 14"/>
          <p:cNvSpPr txBox="1"/>
          <p:nvPr/>
        </p:nvSpPr>
        <p:spPr>
          <a:xfrm>
            <a:off x="8034655" y="1564640"/>
            <a:ext cx="551815" cy="3477260"/>
          </a:xfrm>
          <a:prstGeom prst="rect">
            <a:avLst/>
          </a:prstGeom>
          <a:noFill/>
        </p:spPr>
        <p:txBody>
          <a:bodyPr vert="eaVert" wrap="square" rtlCol="0">
            <a:spAutoFit/>
          </a:bodyPr>
          <a:p>
            <a:pPr algn="ctr"/>
            <a:r>
              <a:rPr lang="zh-CN" altLang="en-US" sz="2400" spc="100" dirty="0">
                <a:solidFill>
                  <a:schemeClr val="tx1"/>
                </a:solidFill>
                <a:uFillTx/>
                <a:latin typeface="+mn-ea"/>
              </a:rPr>
              <a:t>事务处理      切面</a:t>
            </a:r>
            <a:endParaRPr lang="zh-CN" altLang="en-US" sz="2400" spc="100" dirty="0">
              <a:solidFill>
                <a:schemeClr val="tx1"/>
              </a:solidFill>
              <a:uFillTx/>
              <a:latin typeface="+mn-ea"/>
            </a:endParaRPr>
          </a:p>
        </p:txBody>
      </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AOP</a:t>
            </a:r>
            <a:r>
              <a:t>相关概念</a:t>
            </a:r>
          </a:p>
        </p:txBody>
      </p:sp>
      <p:graphicFrame>
        <p:nvGraphicFramePr>
          <p:cNvPr id="4" name="内容占位符 3"/>
          <p:cNvGraphicFramePr/>
          <p:nvPr>
            <p:ph idx="1"/>
            <p:custDataLst>
              <p:tags r:id="rId1"/>
            </p:custDataLst>
          </p:nvPr>
        </p:nvGraphicFramePr>
        <p:xfrm>
          <a:off x="669883" y="929013"/>
          <a:ext cx="10852150" cy="3429000"/>
        </p:xfrm>
        <a:graphic>
          <a:graphicData uri="http://schemas.openxmlformats.org/drawingml/2006/table">
            <a:tbl>
              <a:tblPr firstRow="1" bandRow="1">
                <a:tableStyleId>{5C22544A-7EE6-4342-B048-85BDC9FD1C3A}</a:tableStyleId>
              </a:tblPr>
              <a:tblGrid>
                <a:gridCol w="2716530"/>
                <a:gridCol w="8135620"/>
              </a:tblGrid>
              <a:tr h="381000">
                <a:tc>
                  <a:txBody>
                    <a:bodyPr/>
                    <a:p>
                      <a:pPr algn="ctr">
                        <a:buNone/>
                      </a:pPr>
                      <a:r>
                        <a:rPr lang="zh-CN" altLang="en-US"/>
                        <a:t>名称</a:t>
                      </a:r>
                      <a:endParaRPr lang="zh-CN" altLang="en-US"/>
                    </a:p>
                  </a:txBody>
                  <a:tcPr/>
                </a:tc>
                <a:tc>
                  <a:txBody>
                    <a:bodyPr/>
                    <a:p>
                      <a:pPr algn="ctr">
                        <a:buNone/>
                      </a:pPr>
                      <a:r>
                        <a:rPr lang="zh-CN" altLang="en-US"/>
                        <a:t>说明</a:t>
                      </a:r>
                      <a:endParaRPr lang="zh-CN" altLang="en-US"/>
                    </a:p>
                  </a:txBody>
                  <a:tcPr/>
                </a:tc>
              </a:tr>
              <a:tr h="381000">
                <a:tc>
                  <a:txBody>
                    <a:bodyPr/>
                    <a:p>
                      <a:pPr>
                        <a:buNone/>
                      </a:pPr>
                      <a:r>
                        <a:rPr lang="zh-CN" altLang="en-US"/>
                        <a:t>切面（</a:t>
                      </a:r>
                      <a:r>
                        <a:rPr lang="en-US" altLang="zh-CN"/>
                        <a:t>Aspect</a:t>
                      </a:r>
                      <a:r>
                        <a:rPr lang="zh-CN" altLang="en-US"/>
                        <a:t>）</a:t>
                      </a:r>
                      <a:endParaRPr lang="zh-CN" altLang="en-US"/>
                    </a:p>
                  </a:txBody>
                  <a:tcPr/>
                </a:tc>
                <a:tc>
                  <a:txBody>
                    <a:bodyPr/>
                    <a:p>
                      <a:pPr>
                        <a:buNone/>
                      </a:pPr>
                      <a:r>
                        <a:rPr lang="zh-CN" altLang="en-US"/>
                        <a:t>一个关注点的模块化，这个关注点可能会横切多个对象</a:t>
                      </a:r>
                      <a:endParaRPr lang="zh-CN" altLang="en-US"/>
                    </a:p>
                  </a:txBody>
                  <a:tcPr/>
                </a:tc>
              </a:tr>
              <a:tr h="381000">
                <a:tc>
                  <a:txBody>
                    <a:bodyPr/>
                    <a:p>
                      <a:pPr>
                        <a:buNone/>
                      </a:pPr>
                      <a:r>
                        <a:rPr lang="zh-CN" altLang="en-US"/>
                        <a:t>连接点（</a:t>
                      </a:r>
                      <a:r>
                        <a:rPr lang="en-US" altLang="zh-CN"/>
                        <a:t>Joinpoint</a:t>
                      </a:r>
                      <a:r>
                        <a:rPr lang="zh-CN" altLang="en-US"/>
                        <a:t>）</a:t>
                      </a:r>
                      <a:endParaRPr lang="zh-CN" altLang="en-US"/>
                    </a:p>
                  </a:txBody>
                  <a:tcPr/>
                </a:tc>
                <a:tc>
                  <a:txBody>
                    <a:bodyPr/>
                    <a:p>
                      <a:pPr>
                        <a:buNone/>
                      </a:pPr>
                      <a:r>
                        <a:rPr lang="zh-CN" altLang="en-US"/>
                        <a:t>程序执行过程中的某个特定的点</a:t>
                      </a:r>
                      <a:endParaRPr lang="zh-CN" altLang="en-US"/>
                    </a:p>
                  </a:txBody>
                  <a:tcPr/>
                </a:tc>
              </a:tr>
              <a:tr h="381000">
                <a:tc>
                  <a:txBody>
                    <a:bodyPr/>
                    <a:p>
                      <a:pPr>
                        <a:buNone/>
                      </a:pPr>
                      <a:r>
                        <a:rPr lang="zh-CN" altLang="en-US"/>
                        <a:t>通知（</a:t>
                      </a:r>
                      <a:r>
                        <a:rPr lang="en-US" altLang="zh-CN"/>
                        <a:t>Advice</a:t>
                      </a:r>
                      <a:r>
                        <a:rPr lang="zh-CN" altLang="en-US"/>
                        <a:t>）</a:t>
                      </a:r>
                      <a:endParaRPr lang="zh-CN" altLang="en-US"/>
                    </a:p>
                  </a:txBody>
                  <a:tcPr/>
                </a:tc>
                <a:tc>
                  <a:txBody>
                    <a:bodyPr/>
                    <a:p>
                      <a:pPr>
                        <a:buNone/>
                      </a:pPr>
                      <a:r>
                        <a:rPr lang="zh-CN" altLang="en-US"/>
                        <a:t>在切面的某个特定的连接点上执行的动作</a:t>
                      </a:r>
                      <a:endParaRPr lang="zh-CN" altLang="en-US"/>
                    </a:p>
                  </a:txBody>
                  <a:tcPr/>
                </a:tc>
              </a:tr>
              <a:tr h="381000">
                <a:tc>
                  <a:txBody>
                    <a:bodyPr/>
                    <a:p>
                      <a:pPr>
                        <a:buNone/>
                      </a:pPr>
                      <a:r>
                        <a:rPr lang="zh-CN" altLang="en-US"/>
                        <a:t>切入点（</a:t>
                      </a:r>
                      <a:r>
                        <a:rPr lang="en-US" altLang="zh-CN"/>
                        <a:t>Pointcut</a:t>
                      </a:r>
                      <a:r>
                        <a:rPr lang="zh-CN" altLang="en-US"/>
                        <a:t>）</a:t>
                      </a:r>
                      <a:endParaRPr lang="zh-CN" altLang="en-US"/>
                    </a:p>
                  </a:txBody>
                  <a:tcPr/>
                </a:tc>
                <a:tc>
                  <a:txBody>
                    <a:bodyPr/>
                    <a:p>
                      <a:pPr>
                        <a:buNone/>
                      </a:pPr>
                      <a:r>
                        <a:rPr lang="zh-CN" altLang="en-US"/>
                        <a:t>匹配连接点的断言，在</a:t>
                      </a:r>
                      <a:r>
                        <a:rPr lang="en-US" altLang="zh-CN"/>
                        <a:t>AOP</a:t>
                      </a:r>
                      <a:r>
                        <a:rPr lang="zh-CN" altLang="en-US"/>
                        <a:t>中通知和一个切入点表达式关联</a:t>
                      </a:r>
                      <a:endParaRPr lang="zh-CN" altLang="en-US"/>
                    </a:p>
                  </a:txBody>
                  <a:tcPr/>
                </a:tc>
              </a:tr>
              <a:tr h="381000">
                <a:tc>
                  <a:txBody>
                    <a:bodyPr/>
                    <a:p>
                      <a:pPr>
                        <a:buNone/>
                      </a:pPr>
                      <a:r>
                        <a:rPr lang="zh-CN" altLang="en-US"/>
                        <a:t>引入（</a:t>
                      </a:r>
                      <a:r>
                        <a:rPr lang="en-US" altLang="zh-CN"/>
                        <a:t>Introduction</a:t>
                      </a:r>
                      <a:r>
                        <a:rPr lang="zh-CN" altLang="en-US"/>
                        <a:t>）</a:t>
                      </a:r>
                      <a:endParaRPr lang="zh-CN" altLang="en-US"/>
                    </a:p>
                  </a:txBody>
                  <a:tcPr/>
                </a:tc>
                <a:tc>
                  <a:txBody>
                    <a:bodyPr/>
                    <a:p>
                      <a:pPr>
                        <a:buNone/>
                      </a:pPr>
                      <a:r>
                        <a:rPr lang="zh-CN" altLang="en-US"/>
                        <a:t>在不修改类代码的前提下，为类添加新的方法和属性</a:t>
                      </a:r>
                      <a:endParaRPr lang="zh-CN" altLang="en-US"/>
                    </a:p>
                  </a:txBody>
                  <a:tcPr/>
                </a:tc>
              </a:tr>
              <a:tr h="381000">
                <a:tc>
                  <a:txBody>
                    <a:bodyPr/>
                    <a:p>
                      <a:pPr>
                        <a:buNone/>
                      </a:pPr>
                      <a:r>
                        <a:rPr lang="zh-CN" altLang="en-US"/>
                        <a:t>目标对象（</a:t>
                      </a:r>
                      <a:r>
                        <a:rPr lang="en-US" altLang="zh-CN"/>
                        <a:t>Target Object</a:t>
                      </a:r>
                      <a:r>
                        <a:rPr lang="zh-CN" altLang="en-US"/>
                        <a:t>）</a:t>
                      </a:r>
                      <a:endParaRPr lang="zh-CN" altLang="en-US"/>
                    </a:p>
                  </a:txBody>
                  <a:tcPr/>
                </a:tc>
                <a:tc>
                  <a:txBody>
                    <a:bodyPr/>
                    <a:p>
                      <a:pPr>
                        <a:buNone/>
                      </a:pPr>
                      <a:r>
                        <a:rPr lang="zh-CN" altLang="en-US"/>
                        <a:t>被一个或者多个切面所通知的对象</a:t>
                      </a:r>
                      <a:endParaRPr lang="zh-CN" altLang="en-US"/>
                    </a:p>
                  </a:txBody>
                  <a:tcPr/>
                </a:tc>
              </a:tr>
              <a:tr h="381000">
                <a:tc>
                  <a:txBody>
                    <a:bodyPr/>
                    <a:p>
                      <a:pPr>
                        <a:buNone/>
                      </a:pPr>
                      <a:r>
                        <a:rPr lang="en-US" altLang="zh-CN"/>
                        <a:t>AOP</a:t>
                      </a:r>
                      <a:r>
                        <a:rPr lang="zh-CN" altLang="en-US"/>
                        <a:t>代理（</a:t>
                      </a:r>
                      <a:r>
                        <a:rPr lang="en-US" altLang="zh-CN"/>
                        <a:t>AOP Proxy</a:t>
                      </a:r>
                      <a:r>
                        <a:rPr lang="zh-CN" altLang="en-US"/>
                        <a:t>）</a:t>
                      </a:r>
                      <a:endParaRPr lang="zh-CN" altLang="en-US"/>
                    </a:p>
                  </a:txBody>
                  <a:tcPr/>
                </a:tc>
                <a:tc>
                  <a:txBody>
                    <a:bodyPr/>
                    <a:p>
                      <a:pPr>
                        <a:buNone/>
                      </a:pPr>
                      <a:r>
                        <a:rPr lang="en-US" altLang="zh-CN"/>
                        <a:t>AOP</a:t>
                      </a:r>
                      <a:r>
                        <a:rPr lang="zh-CN" altLang="en-US"/>
                        <a:t>框架创建的对象，用来实现切面契约（</a:t>
                      </a:r>
                      <a:r>
                        <a:rPr lang="en-US" altLang="zh-CN"/>
                        <a:t>aspect contract</a:t>
                      </a:r>
                      <a:r>
                        <a:rPr lang="zh-CN" altLang="en-US"/>
                        <a:t>）（包括通知方法执行等功能）</a:t>
                      </a:r>
                      <a:endParaRPr lang="zh-CN" altLang="en-US"/>
                    </a:p>
                  </a:txBody>
                  <a:tcPr/>
                </a:tc>
              </a:tr>
              <a:tr h="381000">
                <a:tc>
                  <a:txBody>
                    <a:bodyPr/>
                    <a:p>
                      <a:pPr>
                        <a:buNone/>
                      </a:pPr>
                      <a:r>
                        <a:rPr lang="zh-CN" altLang="en-US"/>
                        <a:t>织入（</a:t>
                      </a:r>
                      <a:r>
                        <a:rPr lang="en-US" altLang="zh-CN"/>
                        <a:t>Weaving</a:t>
                      </a:r>
                      <a:r>
                        <a:rPr lang="zh-CN" altLang="en-US"/>
                        <a:t>）</a:t>
                      </a:r>
                      <a:endParaRPr lang="zh-CN" altLang="en-US"/>
                    </a:p>
                  </a:txBody>
                  <a:tcPr/>
                </a:tc>
                <a:tc>
                  <a:txBody>
                    <a:bodyPr/>
                    <a:p>
                      <a:pPr>
                        <a:buNone/>
                      </a:pPr>
                      <a:r>
                        <a:rPr lang="zh-CN" altLang="en-US"/>
                        <a:t>把切面连接到其他的应用程序类型或者对象上，并创建一个被通知的对象，分为：编译时织入、类加载时织入、执行时织入</a:t>
                      </a:r>
                      <a:endParaRPr lang="zh-CN" altLang="en-US"/>
                    </a:p>
                  </a:txBody>
                  <a:tcPr/>
                </a:tc>
              </a:tr>
            </a:tbl>
          </a:graphicData>
        </a:graphic>
      </p:graphicFrame>
    </p:spTree>
    <p:custDataLst>
      <p:tags r:id="rId2"/>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Advice</a:t>
            </a:r>
            <a:r>
              <a:t>类型</a:t>
            </a:r>
          </a:p>
        </p:txBody>
      </p:sp>
      <p:graphicFrame>
        <p:nvGraphicFramePr>
          <p:cNvPr id="4" name="内容占位符 3"/>
          <p:cNvGraphicFramePr/>
          <p:nvPr>
            <p:ph idx="1"/>
            <p:custDataLst>
              <p:tags r:id="rId1"/>
            </p:custDataLst>
          </p:nvPr>
        </p:nvGraphicFramePr>
        <p:xfrm>
          <a:off x="669883" y="952508"/>
          <a:ext cx="10852150" cy="2286000"/>
        </p:xfrm>
        <a:graphic>
          <a:graphicData uri="http://schemas.openxmlformats.org/drawingml/2006/table">
            <a:tbl>
              <a:tblPr firstRow="1" bandRow="1">
                <a:tableStyleId>{5C22544A-7EE6-4342-B048-85BDC9FD1C3A}</a:tableStyleId>
              </a:tblPr>
              <a:tblGrid>
                <a:gridCol w="3341370"/>
                <a:gridCol w="7510780"/>
              </a:tblGrid>
              <a:tr h="381000">
                <a:tc>
                  <a:txBody>
                    <a:bodyPr/>
                    <a:p>
                      <a:pPr algn="ctr">
                        <a:buNone/>
                      </a:pPr>
                      <a:r>
                        <a:rPr lang="zh-CN" altLang="en-US"/>
                        <a:t>名称</a:t>
                      </a:r>
                      <a:endParaRPr lang="zh-CN" altLang="en-US"/>
                    </a:p>
                  </a:txBody>
                  <a:tcPr/>
                </a:tc>
                <a:tc>
                  <a:txBody>
                    <a:bodyPr/>
                    <a:p>
                      <a:pPr algn="ctr">
                        <a:buNone/>
                      </a:pPr>
                      <a:r>
                        <a:rPr lang="zh-CN" altLang="en-US"/>
                        <a:t>说明</a:t>
                      </a:r>
                      <a:endParaRPr lang="zh-CN" altLang="en-US"/>
                    </a:p>
                  </a:txBody>
                  <a:tcPr/>
                </a:tc>
              </a:tr>
              <a:tr h="381000">
                <a:tc>
                  <a:txBody>
                    <a:bodyPr/>
                    <a:p>
                      <a:pPr>
                        <a:buNone/>
                      </a:pPr>
                      <a:r>
                        <a:rPr lang="zh-CN" altLang="en-US"/>
                        <a:t>前置通知（</a:t>
                      </a:r>
                      <a:r>
                        <a:rPr lang="en-US" altLang="zh-CN"/>
                        <a:t>Before advice</a:t>
                      </a:r>
                      <a:r>
                        <a:rPr lang="zh-CN" altLang="en-US"/>
                        <a:t>）</a:t>
                      </a:r>
                      <a:endParaRPr lang="zh-CN" altLang="en-US"/>
                    </a:p>
                  </a:txBody>
                  <a:tcPr/>
                </a:tc>
                <a:tc>
                  <a:txBody>
                    <a:bodyPr/>
                    <a:p>
                      <a:pPr>
                        <a:buNone/>
                      </a:pPr>
                      <a:r>
                        <a:rPr lang="zh-CN" altLang="en-US"/>
                        <a:t>在某连接点（</a:t>
                      </a:r>
                      <a:r>
                        <a:rPr lang="en-US" altLang="zh-CN"/>
                        <a:t>join point</a:t>
                      </a:r>
                      <a:r>
                        <a:rPr lang="zh-CN" altLang="en-US"/>
                        <a:t>）之前执行的通知，但不能阻止连接点前的执行（除非它抛出一个异常）</a:t>
                      </a:r>
                      <a:endParaRPr lang="zh-CN" altLang="en-US"/>
                    </a:p>
                  </a:txBody>
                  <a:tcPr/>
                </a:tc>
              </a:tr>
              <a:tr h="381000">
                <a:tc>
                  <a:txBody>
                    <a:bodyPr/>
                    <a:p>
                      <a:pPr>
                        <a:buNone/>
                      </a:pPr>
                      <a:r>
                        <a:rPr lang="zh-CN" altLang="en-US"/>
                        <a:t>返回后通知（</a:t>
                      </a:r>
                      <a:r>
                        <a:rPr lang="en-US" altLang="zh-CN"/>
                        <a:t>After returning advice</a:t>
                      </a:r>
                      <a:r>
                        <a:rPr lang="zh-CN" altLang="en-US"/>
                        <a:t>）</a:t>
                      </a:r>
                      <a:endParaRPr lang="zh-CN" altLang="en-US"/>
                    </a:p>
                  </a:txBody>
                  <a:tcPr/>
                </a:tc>
                <a:tc>
                  <a:txBody>
                    <a:bodyPr/>
                    <a:p>
                      <a:pPr>
                        <a:buNone/>
                      </a:pPr>
                      <a:r>
                        <a:rPr lang="zh-CN" altLang="en-US"/>
                        <a:t>在某连接点（</a:t>
                      </a:r>
                      <a:r>
                        <a:rPr lang="en-US" altLang="zh-CN"/>
                        <a:t>join point</a:t>
                      </a:r>
                      <a:r>
                        <a:rPr lang="zh-CN" altLang="en-US"/>
                        <a:t>）正常完成后执行的通知</a:t>
                      </a:r>
                      <a:endParaRPr lang="zh-CN" altLang="en-US"/>
                    </a:p>
                  </a:txBody>
                  <a:tcPr/>
                </a:tc>
              </a:tr>
              <a:tr h="381000">
                <a:tc>
                  <a:txBody>
                    <a:bodyPr/>
                    <a:p>
                      <a:pPr>
                        <a:buNone/>
                      </a:pPr>
                      <a:r>
                        <a:rPr lang="zh-CN" altLang="en-US"/>
                        <a:t>抛出异常后通知（</a:t>
                      </a:r>
                      <a:r>
                        <a:rPr lang="en-US" altLang="zh-CN"/>
                        <a:t>After throwing advice</a:t>
                      </a:r>
                      <a:r>
                        <a:rPr lang="zh-CN" altLang="en-US"/>
                        <a:t>）</a:t>
                      </a:r>
                      <a:endParaRPr lang="zh-CN" altLang="en-US"/>
                    </a:p>
                  </a:txBody>
                  <a:tcPr/>
                </a:tc>
                <a:tc>
                  <a:txBody>
                    <a:bodyPr/>
                    <a:p>
                      <a:pPr>
                        <a:buNone/>
                      </a:pPr>
                      <a:r>
                        <a:rPr lang="zh-CN" altLang="en-US"/>
                        <a:t>在方法抛出异常退出时执行的通知</a:t>
                      </a:r>
                      <a:endParaRPr lang="zh-CN" altLang="en-US"/>
                    </a:p>
                  </a:txBody>
                  <a:tcPr/>
                </a:tc>
              </a:tr>
              <a:tr h="381000">
                <a:tc>
                  <a:txBody>
                    <a:bodyPr/>
                    <a:p>
                      <a:pPr>
                        <a:buNone/>
                      </a:pPr>
                      <a:r>
                        <a:rPr lang="zh-CN" altLang="en-US"/>
                        <a:t>后通知（</a:t>
                      </a:r>
                      <a:r>
                        <a:rPr lang="en-US" altLang="zh-CN"/>
                        <a:t>After</a:t>
                      </a:r>
                      <a:r>
                        <a:rPr lang="zh-CN" altLang="en-US"/>
                        <a:t>（</a:t>
                      </a:r>
                      <a:r>
                        <a:rPr lang="en-US" altLang="zh-CN"/>
                        <a:t>finally</a:t>
                      </a:r>
                      <a:r>
                        <a:rPr lang="zh-CN" altLang="en-US"/>
                        <a:t>） </a:t>
                      </a:r>
                      <a:r>
                        <a:rPr lang="en-US" altLang="zh-CN"/>
                        <a:t>advice</a:t>
                      </a:r>
                      <a:r>
                        <a:rPr lang="zh-CN" altLang="en-US"/>
                        <a:t>）</a:t>
                      </a:r>
                      <a:endParaRPr lang="zh-CN" altLang="en-US"/>
                    </a:p>
                  </a:txBody>
                  <a:tcPr/>
                </a:tc>
                <a:tc>
                  <a:txBody>
                    <a:bodyPr/>
                    <a:p>
                      <a:pPr>
                        <a:buNone/>
                      </a:pPr>
                      <a:r>
                        <a:rPr lang="zh-CN" altLang="en-US"/>
                        <a:t>当某连接点退出的时候执行的通知（不论是正常返回还是异常退出）</a:t>
                      </a:r>
                      <a:endParaRPr lang="zh-CN" altLang="en-US"/>
                    </a:p>
                  </a:txBody>
                  <a:tcPr/>
                </a:tc>
              </a:tr>
              <a:tr h="381000">
                <a:tc>
                  <a:txBody>
                    <a:bodyPr/>
                    <a:p>
                      <a:pPr>
                        <a:buNone/>
                      </a:pPr>
                      <a:r>
                        <a:rPr lang="zh-CN" altLang="en-US"/>
                        <a:t>环绕通知（</a:t>
                      </a:r>
                      <a:r>
                        <a:rPr lang="en-US" altLang="zh-CN"/>
                        <a:t>Around  advice</a:t>
                      </a:r>
                      <a:r>
                        <a:rPr lang="zh-CN" altLang="en-US"/>
                        <a:t>）</a:t>
                      </a:r>
                      <a:endParaRPr lang="zh-CN" altLang="en-US"/>
                    </a:p>
                  </a:txBody>
                  <a:tcPr/>
                </a:tc>
                <a:tc>
                  <a:txBody>
                    <a:bodyPr/>
                    <a:p>
                      <a:pPr>
                        <a:buNone/>
                      </a:pPr>
                      <a:r>
                        <a:rPr lang="zh-CN" altLang="en-US"/>
                        <a:t>包围一个连接点（</a:t>
                      </a:r>
                      <a:r>
                        <a:rPr lang="en-US" altLang="zh-CN"/>
                        <a:t>join point</a:t>
                      </a:r>
                      <a:r>
                        <a:rPr lang="zh-CN" altLang="en-US"/>
                        <a:t>）的通知</a:t>
                      </a:r>
                      <a:endParaRPr lang="zh-CN" altLang="en-US"/>
                    </a:p>
                  </a:txBody>
                  <a:tcPr/>
                </a:tc>
              </a:tr>
            </a:tbl>
          </a:graphicData>
        </a:graphic>
      </p:graphicFrame>
    </p:spTree>
    <p:custDataLst>
      <p:tags r:id="rId2"/>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Spring</a:t>
            </a:r>
            <a:r>
              <a:t>框架中的</a:t>
            </a:r>
            <a:r>
              <a:rPr lang="en-US" altLang="zh-CN"/>
              <a:t>AOP</a:t>
            </a:r>
            <a:r>
              <a:t>用途</a:t>
            </a:r>
          </a:p>
        </p:txBody>
      </p:sp>
      <p:sp>
        <p:nvSpPr>
          <p:cNvPr id="3" name="内容占位符 2"/>
          <p:cNvSpPr>
            <a:spLocks noGrp="1"/>
          </p:cNvSpPr>
          <p:nvPr>
            <p:ph idx="1"/>
          </p:nvPr>
        </p:nvSpPr>
        <p:spPr/>
        <p:txBody>
          <a:bodyPr/>
          <a:p>
            <a:r>
              <a:rPr lang="zh-CN" altLang="en-US"/>
              <a:t>提供了声明式的企业服务，特别是</a:t>
            </a:r>
            <a:r>
              <a:rPr lang="en-US" altLang="zh-CN"/>
              <a:t>EJB</a:t>
            </a:r>
            <a:r>
              <a:t>的替代服务的声明</a:t>
            </a:r>
          </a:p>
          <a:p>
            <a:r>
              <a:t>允许用户定制自己的方面，以完成</a:t>
            </a:r>
            <a:r>
              <a:rPr lang="en-US" altLang="zh-CN"/>
              <a:t>OOP</a:t>
            </a:r>
            <a:r>
              <a:t>与</a:t>
            </a:r>
            <a:r>
              <a:rPr lang="en-US" altLang="zh-CN"/>
              <a:t>AOP</a:t>
            </a:r>
            <a:r>
              <a:t>的互补使用</a:t>
            </a:r>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Spring</a:t>
            </a:r>
            <a:r>
              <a:t>的</a:t>
            </a:r>
            <a:r>
              <a:rPr lang="en-US" altLang="zh-CN"/>
              <a:t>AOP</a:t>
            </a:r>
            <a:r>
              <a:t>实现</a:t>
            </a:r>
          </a:p>
        </p:txBody>
      </p:sp>
      <p:sp>
        <p:nvSpPr>
          <p:cNvPr id="3" name="内容占位符 2"/>
          <p:cNvSpPr>
            <a:spLocks noGrp="1"/>
          </p:cNvSpPr>
          <p:nvPr>
            <p:ph idx="1"/>
          </p:nvPr>
        </p:nvSpPr>
        <p:spPr/>
        <p:txBody>
          <a:bodyPr/>
          <a:p>
            <a:r>
              <a:rPr lang="zh-CN" altLang="en-US"/>
              <a:t>纯</a:t>
            </a:r>
            <a:r>
              <a:rPr lang="en-US" altLang="zh-CN"/>
              <a:t>java</a:t>
            </a:r>
            <a:r>
              <a:t>实现，无需特殊的编译过程，不需要控制类加载器层次</a:t>
            </a:r>
          </a:p>
          <a:p>
            <a:r>
              <a:t>目前只支持方法执行连接点（通知</a:t>
            </a:r>
            <a:r>
              <a:rPr lang="en-US" altLang="zh-CN"/>
              <a:t>Spring Bean</a:t>
            </a:r>
            <a:r>
              <a:t>的方法执行</a:t>
            </a:r>
            <a:r>
              <a:t>）</a:t>
            </a:r>
          </a:p>
          <a:p>
            <a:r>
              <a:t>不是为了提供最完整的</a:t>
            </a:r>
            <a:r>
              <a:rPr lang="en-US" altLang="zh-CN"/>
              <a:t>AOP</a:t>
            </a:r>
            <a:r>
              <a:t>实现；而是侧重于提供一种</a:t>
            </a:r>
            <a:r>
              <a:rPr lang="en-US" altLang="zh-CN"/>
              <a:t>AOP</a:t>
            </a:r>
            <a:r>
              <a:t>实现和</a:t>
            </a:r>
            <a:r>
              <a:rPr lang="en-US" altLang="zh-CN"/>
              <a:t>Spring IOC</a:t>
            </a:r>
            <a:r>
              <a:t>容器之间的整合，用于帮助解决企业应用中的常见问题</a:t>
            </a:r>
          </a:p>
          <a:p>
            <a:r>
              <a:rPr lang="en-US" altLang="zh-CN"/>
              <a:t>Spring AOP</a:t>
            </a:r>
            <a:r>
              <a:t>不会与</a:t>
            </a:r>
            <a:r>
              <a:rPr lang="en-US" altLang="zh-CN"/>
              <a:t>AspectJ</a:t>
            </a:r>
            <a:r>
              <a:t>竞争，从而提供综合全面的</a:t>
            </a:r>
            <a:r>
              <a:rPr lang="en-US" altLang="zh-CN"/>
              <a:t>AOP</a:t>
            </a:r>
            <a:r>
              <a:t>解决方案</a:t>
            </a:r>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有接口和无接口的</a:t>
            </a:r>
            <a:r>
              <a:rPr lang="en-US" altLang="zh-CN"/>
              <a:t>Spring AOP</a:t>
            </a:r>
            <a:r>
              <a:t>实现区别</a:t>
            </a:r>
          </a:p>
        </p:txBody>
      </p:sp>
      <p:sp>
        <p:nvSpPr>
          <p:cNvPr id="3" name="内容占位符 2"/>
          <p:cNvSpPr>
            <a:spLocks noGrp="1"/>
          </p:cNvSpPr>
          <p:nvPr>
            <p:ph idx="1"/>
          </p:nvPr>
        </p:nvSpPr>
        <p:spPr/>
        <p:txBody>
          <a:bodyPr/>
          <a:p>
            <a:r>
              <a:rPr lang="en-US" altLang="zh-CN"/>
              <a:t>Spring AOP</a:t>
            </a:r>
            <a:r>
              <a:t>默认使用标准的</a:t>
            </a:r>
            <a:r>
              <a:rPr lang="en-US" altLang="zh-CN"/>
              <a:t>JavaSE</a:t>
            </a:r>
            <a:r>
              <a:t>动态代理作为</a:t>
            </a:r>
            <a:r>
              <a:rPr lang="en-US" altLang="zh-CN"/>
              <a:t>AOP</a:t>
            </a:r>
            <a:r>
              <a:t>代理，这使得任何接口（或接口集）都可以被代理</a:t>
            </a:r>
          </a:p>
          <a:p>
            <a:r>
              <a:rPr lang="en-US" altLang="zh-CN"/>
              <a:t>Spring AOP</a:t>
            </a:r>
            <a:r>
              <a:t>中也可以使用</a:t>
            </a:r>
            <a:r>
              <a:rPr lang="en-US" altLang="zh-CN"/>
              <a:t>CGLIB</a:t>
            </a:r>
            <a:r>
              <a:t>代理（如果一个业务对象并没有实现一个接口）</a:t>
            </a:r>
          </a:p>
        </p:txBody>
      </p:sp>
    </p:spTree>
    <p:custDataLst>
      <p:tags r:id="rId1"/>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BK_DARK_LIGHT" val="2"/>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0.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01.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02.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03.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04.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05.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06.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07.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08.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09.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0.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11.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12.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13.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14.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15.xml><?xml version="1.0" encoding="utf-8"?>
<p:tagLst xmlns:p="http://schemas.openxmlformats.org/presentationml/2006/main">
  <p:tag name="KSO_DOCER_TEMPLATE_OPEN_ONCE_MARK" val="1"/>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BK_DARK_LIGHT" val="2"/>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9*i*1"/>
  <p:tag name="KSO_WM_UNIT_LAYERLEVEL" val="1"/>
  <p:tag name="KSO_WM_TAG_VERSION" val="1.0"/>
  <p:tag name="KSO_WM_BEAUTIFY_FLAG" val="#wm#"/>
  <p:tag name="KSO_WM_UNIT_BK_DARK_LIGHT" val="1"/>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0*i*1"/>
  <p:tag name="KSO_WM_UNIT_LAYERLEVEL" val="1"/>
  <p:tag name="KSO_WM_TAG_VERSION" val="1.0"/>
  <p:tag name="KSO_WM_BEAUTIFY_FLAG" val="#wm#"/>
  <p:tag name="KSO_WM_UNIT_BK_DARK_LIGHT" val="1"/>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BK_DARK_LIGHT" val="2"/>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LAYERLEVEL" val="1"/>
  <p:tag name="KSO_WM_TAG_VERSION" val="1.0"/>
  <p:tag name="KSO_WM_BEAUTIFY_FLAG" val="#wm#"/>
  <p:tag name="KSO_WM_SLIDE_BACKGROUND_TYPE" val="frame"/>
  <p:tag name="KSO_WM_SLIDE_BK_DARK_LIGHT" val="2"/>
  <p:tag name="KSO_WM_UNIT_BK_DARK_LIGHT" val="2"/>
</p:tagLst>
</file>

<file path=ppt/tags/tag56.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57.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1.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LAYERLEVEL" val="1"/>
  <p:tag name="KSO_WM_TAG_VERSION" val="1.0"/>
  <p:tag name="KSO_WM_BEAUTIFY_FLAG" val="#wm#"/>
  <p:tag name="KSO_WM_SLIDE_BACKGROUND_TYPE" val="leftRight"/>
  <p:tag name="KSO_WM_SLIDE_BK_DARK_LIGHT" val="2"/>
  <p:tag name="KSO_WM_UNIT_BK_DARK_LIGHT" val="2"/>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6.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LAYERLEVEL" val="1"/>
  <p:tag name="KSO_WM_TAG_VERSION" val="1.0"/>
  <p:tag name="KSO_WM_BEAUTIFY_FLAG" val="#wm#"/>
  <p:tag name="KSO_WM_SLIDE_BACKGROUND_TYPE" val="topBottom"/>
  <p:tag name="KSO_WM_SLIDE_BK_DARK_LIGHT" val="2"/>
  <p:tag name="KSO_WM_UNIT_BK_DARK_LIGHT" val="2"/>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LAYERLEVEL" val="1"/>
  <p:tag name="KSO_WM_TAG_VERSION" val="1.0"/>
  <p:tag name="KSO_WM_BEAUTIFY_FLAG" val="#wm#"/>
  <p:tag name="KSO_WM_SLIDE_BACKGROUND_TYPE" val="bottomTop"/>
  <p:tag name="KSO_WM_SLIDE_BK_DARK_LIGHT" val="2"/>
  <p:tag name="KSO_WM_UNIT_BK_DARK_LIGHT" val="2"/>
</p:tagLst>
</file>

<file path=ppt/tags/tag72.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76.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 name="KSO_WM_UNIT_BK_DARK_LIGHT" val="2"/>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81.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LAYERLEVEL" val="1"/>
  <p:tag name="KSO_WM_TAG_VERSION" val="1.0"/>
  <p:tag name="KSO_WM_BEAUTIFY_FLAG" val="#wm#"/>
  <p:tag name="KSO_WM_SLIDE_BACKGROUND_TYPE" val="belt"/>
  <p:tag name="KSO_WM_SLIDE_BK_DARK_LIGHT" val="2"/>
  <p:tag name="KSO_WM_UNIT_BK_DARK_LIGHT" val="2"/>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606"/>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606"/>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1.xml><?xml version="1.0" encoding="utf-8"?>
<p:tagLst xmlns:p="http://schemas.openxmlformats.org/presentationml/2006/main">
  <p:tag name="KSO_WM_TEMPLATE_SUBCATEGORY" val="0"/>
  <p:tag name="KSO_WM_TEMPLATE_MASTER_TYPE" val="1"/>
  <p:tag name="KSO_WM_TEMPLATE_COLOR_TYPE" val="1"/>
  <p:tag name="KSO_WM_TAG_VERSION" val="1.0"/>
  <p:tag name="KSO_WM_BEAUTIFY_FLAG" val="#wm#"/>
  <p:tag name="KSO_WM_TEMPLATE_CATEGORY" val="custom"/>
  <p:tag name="KSO_WM_TEMPLATE_INDEX" val="20202606"/>
  <p:tag name="KSO_WM_TEMPLATE_THUMBS_INDEX" val="1、6、7、14、15"/>
  <p:tag name="KSO_WM_TEMPLATE_MASTER_THUMB_INDEX" val="12"/>
</p:tagLst>
</file>

<file path=ppt/tags/tag92.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93.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94.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95.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96.xml><?xml version="1.0" encoding="utf-8"?>
<p:tagLst xmlns:p="http://schemas.openxmlformats.org/presentationml/2006/main">
  <p:tag name="KSO_WM_UNIT_TABLE_BEAUTIFY" val="smartTable{a694c3a0-bfba-4779-a32f-36c4854dccf1}"/>
</p:tagLst>
</file>

<file path=ppt/tags/tag97.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98.xml><?xml version="1.0" encoding="utf-8"?>
<p:tagLst xmlns:p="http://schemas.openxmlformats.org/presentationml/2006/main">
  <p:tag name="KSO_WM_UNIT_TABLE_BEAUTIFY" val="smartTable{3382af06-efc2-40b0-a16a-83e0682dbbf0}"/>
</p:tagLst>
</file>

<file path=ppt/tags/tag99.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heme/theme1.xml><?xml version="1.0" encoding="utf-8"?>
<a:theme xmlns:a="http://schemas.openxmlformats.org/drawingml/2006/main" name="1_Office 主题​​">
  <a:themeElements>
    <a:clrScheme name="黑白">
      <a:dk1>
        <a:srgbClr val="000000"/>
      </a:dk1>
      <a:lt1>
        <a:srgbClr val="FFFFFF"/>
      </a:lt1>
      <a:dk2>
        <a:srgbClr val="DEDEDE"/>
      </a:dk2>
      <a:lt2>
        <a:srgbClr val="EDEDED"/>
      </a:lt2>
      <a:accent1>
        <a:srgbClr val="000000"/>
      </a:accent1>
      <a:accent2>
        <a:srgbClr val="1F1F1F"/>
      </a:accent2>
      <a:accent3>
        <a:srgbClr val="464646"/>
      </a:accent3>
      <a:accent4>
        <a:srgbClr val="666666"/>
      </a:accent4>
      <a:accent5>
        <a:srgbClr val="8C8C8C"/>
      </a:accent5>
      <a:accent6>
        <a:srgbClr val="ACACAC"/>
      </a:accent6>
      <a:hlink>
        <a:srgbClr val="658BD5"/>
      </a:hlink>
      <a:folHlink>
        <a:srgbClr val="9F67A3"/>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ctr">
          <a:defRPr lang="en-US" altLang="zh-CN" sz="6000" spc="100" dirty="0">
            <a:solidFill>
              <a:schemeClr val="bg1"/>
            </a:solidFill>
            <a:uFillTx/>
            <a:latin typeface="Arial" panose="020B0604020202020204" pitchFamily="34" charset="0"/>
            <a:ea typeface="微软雅黑" panose="020B0503020204020204" pitchFamily="34"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4293</Words>
  <Application>WPS 演示</Application>
  <PresentationFormat>宽屏</PresentationFormat>
  <Paragraphs>238</Paragraphs>
  <Slides>21</Slides>
  <Notes>4</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21</vt:i4>
      </vt:variant>
    </vt:vector>
  </HeadingPairs>
  <TitlesOfParts>
    <vt:vector size="29" baseType="lpstr">
      <vt:lpstr>Arial</vt:lpstr>
      <vt:lpstr>宋体</vt:lpstr>
      <vt:lpstr>Wingdings</vt:lpstr>
      <vt:lpstr>微软雅黑</vt:lpstr>
      <vt:lpstr>汉仪旗黑-85S</vt:lpstr>
      <vt:lpstr>Arial Unicode MS</vt:lpstr>
      <vt:lpstr>Calibri</vt:lpstr>
      <vt:lpstr>1_Office 主题​​</vt:lpstr>
      <vt:lpstr>四、Spring AOP</vt:lpstr>
      <vt:lpstr>主要内容</vt:lpstr>
      <vt:lpstr>What is AOP</vt:lpstr>
      <vt:lpstr>切面示意图</vt:lpstr>
      <vt:lpstr>AOP相关概念</vt:lpstr>
      <vt:lpstr>Advice类型</vt:lpstr>
      <vt:lpstr>Spring框架中的AOP用途</vt:lpstr>
      <vt:lpstr>Spring的AOP实现</vt:lpstr>
      <vt:lpstr>有接口和无接口的Spring AOP实现区别</vt:lpstr>
      <vt:lpstr>Spring实现AOP的步骤</vt:lpstr>
      <vt:lpstr>Schema-based AOP</vt:lpstr>
      <vt:lpstr>切点表达式（Pointcut）</vt:lpstr>
      <vt:lpstr>注意事项</vt:lpstr>
      <vt:lpstr>pointcut</vt:lpstr>
      <vt:lpstr>pointcut</vt:lpstr>
      <vt:lpstr>pointcut</vt:lpstr>
      <vt:lpstr>advice</vt:lpstr>
      <vt:lpstr>Introductions</vt:lpstr>
      <vt:lpstr>Aspect instantiation models</vt:lpstr>
      <vt:lpstr>Advisors</vt:lpstr>
      <vt:lpstr>aspect与advisor</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cj</cp:lastModifiedBy>
  <cp:revision>168</cp:revision>
  <dcterms:created xsi:type="dcterms:W3CDTF">2019-06-19T02:08:00Z</dcterms:created>
  <dcterms:modified xsi:type="dcterms:W3CDTF">2021-12-21T07:25:07Z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2052-11.1.0.11115</vt:lpwstr>
  </property>
  <property fmtid="{D5CDD505-2E9C-101B-9397-08002B2CF9AE}" pid="3" name="ICV">
    <vt:lpwstr>9CFF60CD22CF47FE8D53732772CBC75A</vt:lpwstr>
  </property>
</Properties>
</file>